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Slab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Roboto Slab Medium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0E3946-336C-4492-9672-603C028F7566}">
  <a:tblStyle styleId="{380E3946-336C-4492-9672-603C028F7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Slab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font" Target="fonts/RobotoSlab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55" Type="http://schemas.openxmlformats.org/officeDocument/2006/relationships/font" Target="fonts/RobotoSlabMedium-bold.fntdata"/><Relationship Id="rId10" Type="http://schemas.openxmlformats.org/officeDocument/2006/relationships/slide" Target="slides/slide5.xml"/><Relationship Id="rId54" Type="http://schemas.openxmlformats.org/officeDocument/2006/relationships/font" Target="fonts/RobotoSlab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21149a847_1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521149a847_1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521149a847_1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521149a847_1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521149a847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521149a847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521149a847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521149a847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4917a2b20e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4917a2b20e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4917a2b20e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4917a2b20e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1149a847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1149a847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4917a2b20e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4917a2b20e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21149a847_2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521149a847_2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521149a847_2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521149a847_2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21149a847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21149a847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521149a847_2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521149a847_2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521149a847_2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521149a847_2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521149a847_2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521149a847_2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521149a847_17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521149a847_17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521149a847_17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521149a847_17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521149a847_17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521149a847_17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521149a847_17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521149a847_17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521149a847_17_2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521149a847_17_2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521149a847_17_2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521149a847_17_2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521149a847_17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521149a847_17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21149a847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21149a847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521149a847_17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521149a847_17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521149a847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521149a847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521149a847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521149a847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521149a847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521149a847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521149a847_2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521149a847_2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521149a847_2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521149a847_2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4917a2b20e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4917a2b20e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1da06d9ad0_0_17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1da06d9ad0_0_17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1da06d9ad0_0_17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1da06d9ad0_0_17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21149a847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21149a847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21149a847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21149a84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21149a847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521149a847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521149a847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521149a847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21149a847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21149a847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521149a847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521149a847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93825" y="1121925"/>
            <a:ext cx="59373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47600" y="3679425"/>
            <a:ext cx="37077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97">
            <a:off x="3608613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5539073">
            <a:off x="7697179" y="3559489"/>
            <a:ext cx="1004613" cy="2555391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85115" y="349850"/>
            <a:ext cx="779385" cy="730013"/>
            <a:chOff x="7985115" y="197450"/>
            <a:chExt cx="779385" cy="730013"/>
          </a:xfrm>
        </p:grpSpPr>
        <p:sp>
          <p:nvSpPr>
            <p:cNvPr id="14" name="Google Shape;14;p2"/>
            <p:cNvSpPr/>
            <p:nvPr/>
          </p:nvSpPr>
          <p:spPr>
            <a:xfrm>
              <a:off x="8303088" y="19745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85115" y="6003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30900" y="593863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hasCustomPrompt="1" type="title"/>
          </p:nvPr>
        </p:nvSpPr>
        <p:spPr>
          <a:xfrm>
            <a:off x="4147650" y="1464812"/>
            <a:ext cx="4048800" cy="11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4147800" y="3028913"/>
            <a:ext cx="4048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1"/>
          <p:cNvSpPr txBox="1"/>
          <p:nvPr>
            <p:ph idx="2" type="title"/>
          </p:nvPr>
        </p:nvSpPr>
        <p:spPr>
          <a:xfrm>
            <a:off x="4147800" y="2670113"/>
            <a:ext cx="40488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1"/>
          <p:cNvSpPr/>
          <p:nvPr/>
        </p:nvSpPr>
        <p:spPr>
          <a:xfrm flipH="1" rot="5400000">
            <a:off x="7678688" y="-484325"/>
            <a:ext cx="1041597" cy="1889994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1"/>
          <p:cNvGrpSpPr/>
          <p:nvPr/>
        </p:nvGrpSpPr>
        <p:grpSpPr>
          <a:xfrm>
            <a:off x="269844" y="181631"/>
            <a:ext cx="784740" cy="695986"/>
            <a:chOff x="269844" y="181631"/>
            <a:chExt cx="784740" cy="695986"/>
          </a:xfrm>
        </p:grpSpPr>
        <p:sp>
          <p:nvSpPr>
            <p:cNvPr id="99" name="Google Shape;99;p11"/>
            <p:cNvSpPr/>
            <p:nvPr/>
          </p:nvSpPr>
          <p:spPr>
            <a:xfrm>
              <a:off x="269844" y="62201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897384" y="18163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1"/>
          <p:cNvSpPr/>
          <p:nvPr/>
        </p:nvSpPr>
        <p:spPr>
          <a:xfrm flipH="1" rot="-5539073">
            <a:off x="7697179" y="3559489"/>
            <a:ext cx="1004613" cy="2555391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 flipH="1" rot="5400000">
            <a:off x="538292" y="1696041"/>
            <a:ext cx="2909098" cy="398582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2" type="title"/>
          </p:nvPr>
        </p:nvSpPr>
        <p:spPr>
          <a:xfrm>
            <a:off x="3047615" y="1861171"/>
            <a:ext cx="2101800" cy="3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2274534" y="2144596"/>
            <a:ext cx="628500" cy="3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3047625" y="2234676"/>
            <a:ext cx="2101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4" type="title"/>
          </p:nvPr>
        </p:nvSpPr>
        <p:spPr>
          <a:xfrm>
            <a:off x="6328515" y="1862671"/>
            <a:ext cx="2104800" cy="37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5" type="title"/>
          </p:nvPr>
        </p:nvSpPr>
        <p:spPr>
          <a:xfrm>
            <a:off x="5560742" y="2144596"/>
            <a:ext cx="628500" cy="3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6" type="subTitle"/>
          </p:nvPr>
        </p:nvSpPr>
        <p:spPr>
          <a:xfrm>
            <a:off x="6328525" y="2234676"/>
            <a:ext cx="2101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7" type="title"/>
          </p:nvPr>
        </p:nvSpPr>
        <p:spPr>
          <a:xfrm>
            <a:off x="3047615" y="3300150"/>
            <a:ext cx="2101800" cy="37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8" type="title"/>
          </p:nvPr>
        </p:nvSpPr>
        <p:spPr>
          <a:xfrm>
            <a:off x="2274539" y="3587475"/>
            <a:ext cx="628500" cy="3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3047625" y="3667850"/>
            <a:ext cx="2101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3" type="title"/>
          </p:nvPr>
        </p:nvSpPr>
        <p:spPr>
          <a:xfrm>
            <a:off x="6328515" y="3300149"/>
            <a:ext cx="2104800" cy="37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14" type="title"/>
          </p:nvPr>
        </p:nvSpPr>
        <p:spPr>
          <a:xfrm>
            <a:off x="5560742" y="3587475"/>
            <a:ext cx="628500" cy="3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6328525" y="3667850"/>
            <a:ext cx="2101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3"/>
          <p:cNvSpPr/>
          <p:nvPr/>
        </p:nvSpPr>
        <p:spPr>
          <a:xfrm flipH="1" rot="5400097">
            <a:off x="7270613" y="-10767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8371786" y="847317"/>
            <a:ext cx="255600" cy="2556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 rot="5539093">
            <a:off x="639570" y="3325656"/>
            <a:ext cx="1080858" cy="2749388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type="title"/>
          </p:nvPr>
        </p:nvSpPr>
        <p:spPr>
          <a:xfrm>
            <a:off x="3429279" y="3017062"/>
            <a:ext cx="31968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3429275" y="1739138"/>
            <a:ext cx="4610400" cy="11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14"/>
          <p:cNvSpPr/>
          <p:nvPr/>
        </p:nvSpPr>
        <p:spPr>
          <a:xfrm flipH="1" rot="5400097">
            <a:off x="2611613" y="-97412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7552700" y="240188"/>
            <a:ext cx="1082190" cy="899050"/>
            <a:chOff x="7552700" y="240188"/>
            <a:chExt cx="1082190" cy="899050"/>
          </a:xfrm>
        </p:grpSpPr>
        <p:sp>
          <p:nvSpPr>
            <p:cNvPr id="126" name="Google Shape;126;p14"/>
            <p:cNvSpPr/>
            <p:nvPr/>
          </p:nvSpPr>
          <p:spPr>
            <a:xfrm flipH="1">
              <a:off x="8379290" y="883638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 flipH="1">
              <a:off x="7552700" y="93283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 flipH="1">
              <a:off x="8091065" y="2401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4"/>
          <p:cNvSpPr/>
          <p:nvPr/>
        </p:nvSpPr>
        <p:spPr>
          <a:xfrm flipH="1">
            <a:off x="7193707" y="3976976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6795065" y="4254263"/>
            <a:ext cx="1018675" cy="427700"/>
            <a:chOff x="6795065" y="4254263"/>
            <a:chExt cx="1018675" cy="427700"/>
          </a:xfrm>
        </p:grpSpPr>
        <p:sp>
          <p:nvSpPr>
            <p:cNvPr id="131" name="Google Shape;131;p14"/>
            <p:cNvSpPr/>
            <p:nvPr/>
          </p:nvSpPr>
          <p:spPr>
            <a:xfrm flipH="1">
              <a:off x="6795065" y="42542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flipH="1">
              <a:off x="7480140" y="4348363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379490" y="459889"/>
            <a:ext cx="889621" cy="886099"/>
            <a:chOff x="379490" y="459889"/>
            <a:chExt cx="889621" cy="886099"/>
          </a:xfrm>
        </p:grpSpPr>
        <p:sp>
          <p:nvSpPr>
            <p:cNvPr id="134" name="Google Shape;134;p14"/>
            <p:cNvSpPr/>
            <p:nvPr/>
          </p:nvSpPr>
          <p:spPr>
            <a:xfrm flipH="1">
              <a:off x="581561" y="4598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 flipH="1">
              <a:off x="1013511" y="69438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flipH="1">
              <a:off x="379490" y="10123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4"/>
          <p:cNvSpPr/>
          <p:nvPr/>
        </p:nvSpPr>
        <p:spPr>
          <a:xfrm rot="5539083">
            <a:off x="874038" y="3147264"/>
            <a:ext cx="1184568" cy="3013217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subTitle"/>
          </p:nvPr>
        </p:nvSpPr>
        <p:spPr>
          <a:xfrm>
            <a:off x="2055881" y="1626692"/>
            <a:ext cx="26970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5"/>
          <p:cNvSpPr txBox="1"/>
          <p:nvPr>
            <p:ph idx="2" type="subTitle"/>
          </p:nvPr>
        </p:nvSpPr>
        <p:spPr>
          <a:xfrm>
            <a:off x="2055875" y="2053000"/>
            <a:ext cx="27948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3" type="subTitle"/>
          </p:nvPr>
        </p:nvSpPr>
        <p:spPr>
          <a:xfrm>
            <a:off x="2055887" y="3183447"/>
            <a:ext cx="26970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5"/>
          <p:cNvSpPr txBox="1"/>
          <p:nvPr>
            <p:ph idx="4" type="subTitle"/>
          </p:nvPr>
        </p:nvSpPr>
        <p:spPr>
          <a:xfrm>
            <a:off x="2055881" y="3609751"/>
            <a:ext cx="27948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/>
          <p:nvPr/>
        </p:nvSpPr>
        <p:spPr>
          <a:xfrm rot="-5400097">
            <a:off x="6912079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285409" y="171967"/>
            <a:ext cx="631785" cy="618739"/>
            <a:chOff x="285409" y="171967"/>
            <a:chExt cx="631785" cy="618739"/>
          </a:xfrm>
        </p:grpSpPr>
        <p:sp>
          <p:nvSpPr>
            <p:cNvPr id="146" name="Google Shape;146;p15"/>
            <p:cNvSpPr/>
            <p:nvPr/>
          </p:nvSpPr>
          <p:spPr>
            <a:xfrm>
              <a:off x="661594" y="17196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85409" y="633506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5"/>
          <p:cNvSpPr/>
          <p:nvPr/>
        </p:nvSpPr>
        <p:spPr>
          <a:xfrm>
            <a:off x="-68423" y="3973669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 rot="-5400000">
            <a:off x="5838597" y="1838062"/>
            <a:ext cx="2910942" cy="3699935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6252900" y="3479441"/>
            <a:ext cx="21780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16"/>
          <p:cNvSpPr txBox="1"/>
          <p:nvPr>
            <p:ph idx="2" type="subTitle"/>
          </p:nvPr>
        </p:nvSpPr>
        <p:spPr>
          <a:xfrm>
            <a:off x="6252900" y="3905751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3" type="subTitle"/>
          </p:nvPr>
        </p:nvSpPr>
        <p:spPr>
          <a:xfrm>
            <a:off x="713100" y="3479441"/>
            <a:ext cx="21780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16"/>
          <p:cNvSpPr txBox="1"/>
          <p:nvPr>
            <p:ph idx="4" type="subTitle"/>
          </p:nvPr>
        </p:nvSpPr>
        <p:spPr>
          <a:xfrm>
            <a:off x="713100" y="3905752"/>
            <a:ext cx="217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/>
          <p:nvPr/>
        </p:nvSpPr>
        <p:spPr>
          <a:xfrm flipH="1" rot="5400097">
            <a:off x="649742" y="-1267626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 rot="-105">
            <a:off x="8375854" y="2841731"/>
            <a:ext cx="1004617" cy="255542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 rot="10800000">
            <a:off x="7337258" y="-88812"/>
            <a:ext cx="1886267" cy="1154413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8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" type="subTitle"/>
          </p:nvPr>
        </p:nvSpPr>
        <p:spPr>
          <a:xfrm>
            <a:off x="8744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17"/>
          <p:cNvSpPr txBox="1"/>
          <p:nvPr>
            <p:ph idx="2" type="subTitle"/>
          </p:nvPr>
        </p:nvSpPr>
        <p:spPr>
          <a:xfrm>
            <a:off x="874450" y="3419639"/>
            <a:ext cx="22599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3" type="subTitle"/>
          </p:nvPr>
        </p:nvSpPr>
        <p:spPr>
          <a:xfrm>
            <a:off x="34420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17"/>
          <p:cNvSpPr txBox="1"/>
          <p:nvPr>
            <p:ph idx="4" type="subTitle"/>
          </p:nvPr>
        </p:nvSpPr>
        <p:spPr>
          <a:xfrm>
            <a:off x="3442050" y="3419639"/>
            <a:ext cx="22599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5" type="subTitle"/>
          </p:nvPr>
        </p:nvSpPr>
        <p:spPr>
          <a:xfrm>
            <a:off x="60096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7"/>
          <p:cNvSpPr txBox="1"/>
          <p:nvPr>
            <p:ph idx="6" type="subTitle"/>
          </p:nvPr>
        </p:nvSpPr>
        <p:spPr>
          <a:xfrm>
            <a:off x="6009650" y="3419639"/>
            <a:ext cx="22599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7"/>
          <p:cNvSpPr/>
          <p:nvPr/>
        </p:nvSpPr>
        <p:spPr>
          <a:xfrm rot="10800000">
            <a:off x="7245032" y="-57595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 rot="5539093">
            <a:off x="562620" y="3351318"/>
            <a:ext cx="1080858" cy="2749388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285409" y="171967"/>
            <a:ext cx="631785" cy="618739"/>
            <a:chOff x="285409" y="171967"/>
            <a:chExt cx="631785" cy="618739"/>
          </a:xfrm>
        </p:grpSpPr>
        <p:sp>
          <p:nvSpPr>
            <p:cNvPr id="170" name="Google Shape;170;p17"/>
            <p:cNvSpPr/>
            <p:nvPr/>
          </p:nvSpPr>
          <p:spPr>
            <a:xfrm>
              <a:off x="661594" y="17196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285409" y="633506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17"/>
          <p:cNvGrpSpPr/>
          <p:nvPr/>
        </p:nvGrpSpPr>
        <p:grpSpPr>
          <a:xfrm>
            <a:off x="7978884" y="4139955"/>
            <a:ext cx="841856" cy="827383"/>
            <a:chOff x="7978884" y="4139955"/>
            <a:chExt cx="841856" cy="827383"/>
          </a:xfrm>
        </p:grpSpPr>
        <p:sp>
          <p:nvSpPr>
            <p:cNvPr id="173" name="Google Shape;173;p17"/>
            <p:cNvSpPr/>
            <p:nvPr/>
          </p:nvSpPr>
          <p:spPr>
            <a:xfrm>
              <a:off x="8487144" y="4139955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978884" y="472194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 flipH="1">
              <a:off x="8487140" y="46337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7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2211836" y="1693650"/>
            <a:ext cx="21312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8"/>
          <p:cNvSpPr txBox="1"/>
          <p:nvPr>
            <p:ph idx="2" type="subTitle"/>
          </p:nvPr>
        </p:nvSpPr>
        <p:spPr>
          <a:xfrm>
            <a:off x="2211825" y="2119950"/>
            <a:ext cx="21312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3" type="subTitle"/>
          </p:nvPr>
        </p:nvSpPr>
        <p:spPr>
          <a:xfrm>
            <a:off x="4803286" y="1693650"/>
            <a:ext cx="21312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" name="Google Shape;181;p18"/>
          <p:cNvSpPr txBox="1"/>
          <p:nvPr>
            <p:ph idx="4" type="subTitle"/>
          </p:nvPr>
        </p:nvSpPr>
        <p:spPr>
          <a:xfrm>
            <a:off x="4803275" y="2119950"/>
            <a:ext cx="21312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5" type="subTitle"/>
          </p:nvPr>
        </p:nvSpPr>
        <p:spPr>
          <a:xfrm>
            <a:off x="2211836" y="3228775"/>
            <a:ext cx="21312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18"/>
          <p:cNvSpPr txBox="1"/>
          <p:nvPr>
            <p:ph idx="6" type="subTitle"/>
          </p:nvPr>
        </p:nvSpPr>
        <p:spPr>
          <a:xfrm>
            <a:off x="2211825" y="3655075"/>
            <a:ext cx="21312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7" type="subTitle"/>
          </p:nvPr>
        </p:nvSpPr>
        <p:spPr>
          <a:xfrm>
            <a:off x="4803286" y="3228775"/>
            <a:ext cx="21312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" name="Google Shape;185;p18"/>
          <p:cNvSpPr txBox="1"/>
          <p:nvPr>
            <p:ph idx="8" type="subTitle"/>
          </p:nvPr>
        </p:nvSpPr>
        <p:spPr>
          <a:xfrm>
            <a:off x="4803275" y="3655075"/>
            <a:ext cx="21312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6" name="Google Shape;186;p18"/>
          <p:cNvGrpSpPr/>
          <p:nvPr/>
        </p:nvGrpSpPr>
        <p:grpSpPr>
          <a:xfrm>
            <a:off x="288444" y="4352447"/>
            <a:ext cx="668240" cy="541289"/>
            <a:chOff x="1250761" y="4062692"/>
            <a:chExt cx="668240" cy="541289"/>
          </a:xfrm>
        </p:grpSpPr>
        <p:sp>
          <p:nvSpPr>
            <p:cNvPr id="187" name="Google Shape;187;p18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761802" y="444678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8"/>
          <p:cNvSpPr/>
          <p:nvPr/>
        </p:nvSpPr>
        <p:spPr>
          <a:xfrm rot="-97">
            <a:off x="8279190" y="2343479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 flipH="1" rot="5400097">
            <a:off x="927938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>
            <a:off x="7100775" y="309500"/>
            <a:ext cx="1224840" cy="1106875"/>
            <a:chOff x="7482150" y="447888"/>
            <a:chExt cx="1224840" cy="1106875"/>
          </a:xfrm>
        </p:grpSpPr>
        <p:sp>
          <p:nvSpPr>
            <p:cNvPr id="192" name="Google Shape;192;p18"/>
            <p:cNvSpPr/>
            <p:nvPr/>
          </p:nvSpPr>
          <p:spPr>
            <a:xfrm flipH="1">
              <a:off x="8451390" y="12991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 flipH="1">
              <a:off x="7482150" y="8624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 flipH="1">
              <a:off x="8340290" y="4478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1" type="subTitle"/>
          </p:nvPr>
        </p:nvSpPr>
        <p:spPr>
          <a:xfrm>
            <a:off x="951313" y="199905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19"/>
          <p:cNvSpPr txBox="1"/>
          <p:nvPr>
            <p:ph idx="2" type="subTitle"/>
          </p:nvPr>
        </p:nvSpPr>
        <p:spPr>
          <a:xfrm>
            <a:off x="951325" y="2365649"/>
            <a:ext cx="2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9"/>
          <p:cNvSpPr txBox="1"/>
          <p:nvPr>
            <p:ph idx="3" type="subTitle"/>
          </p:nvPr>
        </p:nvSpPr>
        <p:spPr>
          <a:xfrm>
            <a:off x="3405944" y="199905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19"/>
          <p:cNvSpPr txBox="1"/>
          <p:nvPr>
            <p:ph idx="4" type="subTitle"/>
          </p:nvPr>
        </p:nvSpPr>
        <p:spPr>
          <a:xfrm>
            <a:off x="3405953" y="2365649"/>
            <a:ext cx="2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5" type="subTitle"/>
          </p:nvPr>
        </p:nvSpPr>
        <p:spPr>
          <a:xfrm>
            <a:off x="951313" y="366180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19"/>
          <p:cNvSpPr txBox="1"/>
          <p:nvPr>
            <p:ph idx="6" type="subTitle"/>
          </p:nvPr>
        </p:nvSpPr>
        <p:spPr>
          <a:xfrm>
            <a:off x="951325" y="4028299"/>
            <a:ext cx="2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7" type="subTitle"/>
          </p:nvPr>
        </p:nvSpPr>
        <p:spPr>
          <a:xfrm>
            <a:off x="3405944" y="366180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" name="Google Shape;204;p19"/>
          <p:cNvSpPr txBox="1"/>
          <p:nvPr>
            <p:ph idx="8" type="subTitle"/>
          </p:nvPr>
        </p:nvSpPr>
        <p:spPr>
          <a:xfrm>
            <a:off x="3405953" y="4028299"/>
            <a:ext cx="20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5" name="Google Shape;205;p19"/>
          <p:cNvGrpSpPr/>
          <p:nvPr/>
        </p:nvGrpSpPr>
        <p:grpSpPr>
          <a:xfrm>
            <a:off x="240665" y="185159"/>
            <a:ext cx="710653" cy="481149"/>
            <a:chOff x="240665" y="185159"/>
            <a:chExt cx="710653" cy="481149"/>
          </a:xfrm>
        </p:grpSpPr>
        <p:sp>
          <p:nvSpPr>
            <p:cNvPr id="206" name="Google Shape;206;p19"/>
            <p:cNvSpPr/>
            <p:nvPr/>
          </p:nvSpPr>
          <p:spPr>
            <a:xfrm>
              <a:off x="240665" y="410708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794118" y="18515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9"/>
          <p:cNvSpPr/>
          <p:nvPr/>
        </p:nvSpPr>
        <p:spPr>
          <a:xfrm flipH="1" rot="5400097">
            <a:off x="7053163" y="-1022796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 flipH="1" rot="-5400000">
            <a:off x="158827" y="3940677"/>
            <a:ext cx="919700" cy="1668811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 flipH="1" rot="-5527858">
            <a:off x="6445412" y="2385974"/>
            <a:ext cx="1694973" cy="4154718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1" type="subTitle"/>
          </p:nvPr>
        </p:nvSpPr>
        <p:spPr>
          <a:xfrm>
            <a:off x="950650" y="199905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20"/>
          <p:cNvSpPr txBox="1"/>
          <p:nvPr>
            <p:ph idx="2" type="subTitle"/>
          </p:nvPr>
        </p:nvSpPr>
        <p:spPr>
          <a:xfrm>
            <a:off x="950650" y="2365649"/>
            <a:ext cx="20253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3" type="subTitle"/>
          </p:nvPr>
        </p:nvSpPr>
        <p:spPr>
          <a:xfrm>
            <a:off x="3557681" y="199905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20"/>
          <p:cNvSpPr txBox="1"/>
          <p:nvPr>
            <p:ph idx="4" type="subTitle"/>
          </p:nvPr>
        </p:nvSpPr>
        <p:spPr>
          <a:xfrm>
            <a:off x="3557681" y="2365649"/>
            <a:ext cx="20253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5" type="subTitle"/>
          </p:nvPr>
        </p:nvSpPr>
        <p:spPr>
          <a:xfrm>
            <a:off x="6168050" y="199905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" name="Google Shape;218;p20"/>
          <p:cNvSpPr txBox="1"/>
          <p:nvPr>
            <p:ph idx="6" type="subTitle"/>
          </p:nvPr>
        </p:nvSpPr>
        <p:spPr>
          <a:xfrm>
            <a:off x="6168050" y="2365649"/>
            <a:ext cx="20253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7" type="subTitle"/>
          </p:nvPr>
        </p:nvSpPr>
        <p:spPr>
          <a:xfrm>
            <a:off x="950650" y="366180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0" name="Google Shape;220;p20"/>
          <p:cNvSpPr txBox="1"/>
          <p:nvPr>
            <p:ph idx="8" type="subTitle"/>
          </p:nvPr>
        </p:nvSpPr>
        <p:spPr>
          <a:xfrm>
            <a:off x="950650" y="4028299"/>
            <a:ext cx="20253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9" type="subTitle"/>
          </p:nvPr>
        </p:nvSpPr>
        <p:spPr>
          <a:xfrm>
            <a:off x="3557681" y="366180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2" name="Google Shape;222;p20"/>
          <p:cNvSpPr txBox="1"/>
          <p:nvPr>
            <p:ph idx="13" type="subTitle"/>
          </p:nvPr>
        </p:nvSpPr>
        <p:spPr>
          <a:xfrm>
            <a:off x="3559350" y="4028299"/>
            <a:ext cx="20253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0"/>
          <p:cNvSpPr txBox="1"/>
          <p:nvPr>
            <p:ph idx="14" type="subTitle"/>
          </p:nvPr>
        </p:nvSpPr>
        <p:spPr>
          <a:xfrm>
            <a:off x="6168050" y="3661801"/>
            <a:ext cx="20253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20"/>
          <p:cNvSpPr txBox="1"/>
          <p:nvPr>
            <p:ph idx="15" type="subTitle"/>
          </p:nvPr>
        </p:nvSpPr>
        <p:spPr>
          <a:xfrm>
            <a:off x="6168050" y="4028299"/>
            <a:ext cx="20253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5" name="Google Shape;225;p20"/>
          <p:cNvGrpSpPr/>
          <p:nvPr/>
        </p:nvGrpSpPr>
        <p:grpSpPr>
          <a:xfrm>
            <a:off x="7771115" y="246141"/>
            <a:ext cx="994350" cy="882124"/>
            <a:chOff x="7753990" y="745489"/>
            <a:chExt cx="994350" cy="882124"/>
          </a:xfrm>
        </p:grpSpPr>
        <p:sp>
          <p:nvSpPr>
            <p:cNvPr id="226" name="Google Shape;226;p20"/>
            <p:cNvSpPr/>
            <p:nvPr/>
          </p:nvSpPr>
          <p:spPr>
            <a:xfrm flipH="1">
              <a:off x="8492740" y="1046888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 flipH="1">
              <a:off x="7881950" y="745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 flipH="1">
              <a:off x="7753990" y="1294013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0"/>
          <p:cNvSpPr/>
          <p:nvPr/>
        </p:nvSpPr>
        <p:spPr>
          <a:xfrm flipH="1" rot="10800000">
            <a:off x="-119774" y="-57623"/>
            <a:ext cx="1693723" cy="1036574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 rot="5400000">
            <a:off x="7914964" y="3940677"/>
            <a:ext cx="919700" cy="1668811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0"/>
          <p:cNvGrpSpPr/>
          <p:nvPr/>
        </p:nvGrpSpPr>
        <p:grpSpPr>
          <a:xfrm flipH="1">
            <a:off x="206484" y="4139955"/>
            <a:ext cx="841856" cy="827383"/>
            <a:chOff x="7978884" y="4139955"/>
            <a:chExt cx="841856" cy="827383"/>
          </a:xfrm>
        </p:grpSpPr>
        <p:sp>
          <p:nvSpPr>
            <p:cNvPr id="232" name="Google Shape;232;p20"/>
            <p:cNvSpPr/>
            <p:nvPr/>
          </p:nvSpPr>
          <p:spPr>
            <a:xfrm>
              <a:off x="8487144" y="4139955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978884" y="472194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flipH="1">
              <a:off x="8487140" y="46337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900000" y="2448075"/>
            <a:ext cx="401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2478150" y="1505808"/>
            <a:ext cx="863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900000" y="3481733"/>
            <a:ext cx="4019700" cy="2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flipH="1" rot="5400097">
            <a:off x="838163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57500" y="4476163"/>
            <a:ext cx="255600" cy="2556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6333918" y="2333417"/>
            <a:ext cx="2474718" cy="314544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0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 rot="-5400097">
            <a:off x="6506801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21"/>
          <p:cNvSpPr txBox="1"/>
          <p:nvPr>
            <p:ph hasCustomPrompt="1" idx="2" type="title"/>
          </p:nvPr>
        </p:nvSpPr>
        <p:spPr>
          <a:xfrm>
            <a:off x="2809500" y="1345955"/>
            <a:ext cx="35250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39" name="Google Shape;239;p21"/>
          <p:cNvSpPr txBox="1"/>
          <p:nvPr>
            <p:ph idx="1" type="subTitle"/>
          </p:nvPr>
        </p:nvSpPr>
        <p:spPr>
          <a:xfrm>
            <a:off x="2813606" y="2231455"/>
            <a:ext cx="3525000" cy="41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0" name="Google Shape;240;p21"/>
          <p:cNvSpPr txBox="1"/>
          <p:nvPr>
            <p:ph hasCustomPrompt="1" idx="3" type="title"/>
          </p:nvPr>
        </p:nvSpPr>
        <p:spPr>
          <a:xfrm>
            <a:off x="845007" y="2993141"/>
            <a:ext cx="35250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1" name="Google Shape;241;p21"/>
          <p:cNvSpPr txBox="1"/>
          <p:nvPr>
            <p:ph idx="4" type="subTitle"/>
          </p:nvPr>
        </p:nvSpPr>
        <p:spPr>
          <a:xfrm>
            <a:off x="845006" y="3878641"/>
            <a:ext cx="3525000" cy="41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2" name="Google Shape;242;p21"/>
          <p:cNvSpPr txBox="1"/>
          <p:nvPr>
            <p:ph hasCustomPrompt="1" idx="5" type="title"/>
          </p:nvPr>
        </p:nvSpPr>
        <p:spPr>
          <a:xfrm>
            <a:off x="4773994" y="2993141"/>
            <a:ext cx="35250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3" name="Google Shape;243;p21"/>
          <p:cNvSpPr txBox="1"/>
          <p:nvPr>
            <p:ph idx="6" type="subTitle"/>
          </p:nvPr>
        </p:nvSpPr>
        <p:spPr>
          <a:xfrm>
            <a:off x="4773994" y="3878641"/>
            <a:ext cx="3525000" cy="41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4" name="Google Shape;244;p21"/>
          <p:cNvSpPr/>
          <p:nvPr/>
        </p:nvSpPr>
        <p:spPr>
          <a:xfrm flipH="1" rot="-5400000">
            <a:off x="371000" y="3873925"/>
            <a:ext cx="1041597" cy="1889994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1"/>
          <p:cNvGrpSpPr/>
          <p:nvPr/>
        </p:nvGrpSpPr>
        <p:grpSpPr>
          <a:xfrm>
            <a:off x="4138609" y="4603967"/>
            <a:ext cx="803935" cy="362489"/>
            <a:chOff x="4138609" y="4603967"/>
            <a:chExt cx="803935" cy="362489"/>
          </a:xfrm>
        </p:grpSpPr>
        <p:sp>
          <p:nvSpPr>
            <p:cNvPr id="246" name="Google Shape;246;p21"/>
            <p:cNvSpPr/>
            <p:nvPr/>
          </p:nvSpPr>
          <p:spPr>
            <a:xfrm>
              <a:off x="4686944" y="460396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4138609" y="4809256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4419600" y="1735225"/>
            <a:ext cx="346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22"/>
          <p:cNvSpPr txBox="1"/>
          <p:nvPr>
            <p:ph idx="1" type="subTitle"/>
          </p:nvPr>
        </p:nvSpPr>
        <p:spPr>
          <a:xfrm>
            <a:off x="4419600" y="2419925"/>
            <a:ext cx="34614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1" name="Google Shape;251;p22"/>
          <p:cNvGrpSpPr/>
          <p:nvPr/>
        </p:nvGrpSpPr>
        <p:grpSpPr>
          <a:xfrm>
            <a:off x="7285550" y="433538"/>
            <a:ext cx="1072440" cy="1030675"/>
            <a:chOff x="7634550" y="371688"/>
            <a:chExt cx="1072440" cy="1030675"/>
          </a:xfrm>
        </p:grpSpPr>
        <p:sp>
          <p:nvSpPr>
            <p:cNvPr id="252" name="Google Shape;252;p22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7634550" y="7862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8264090" y="3716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 rot="-97">
            <a:off x="8202990" y="2343479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 flipH="1" rot="5400097">
            <a:off x="1600163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 flipH="1" rot="5400000">
            <a:off x="541812" y="1673587"/>
            <a:ext cx="2928061" cy="4011764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1" type="subTitle"/>
          </p:nvPr>
        </p:nvSpPr>
        <p:spPr>
          <a:xfrm>
            <a:off x="713100" y="1230913"/>
            <a:ext cx="7717800" cy="3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23"/>
          <p:cNvSpPr/>
          <p:nvPr/>
        </p:nvSpPr>
        <p:spPr>
          <a:xfrm flipH="1" rot="5400000">
            <a:off x="7751375" y="-481500"/>
            <a:ext cx="1041597" cy="1889994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-48150" y="4166019"/>
            <a:ext cx="1667050" cy="1020250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3"/>
          <p:cNvGrpSpPr/>
          <p:nvPr/>
        </p:nvGrpSpPr>
        <p:grpSpPr>
          <a:xfrm>
            <a:off x="228175" y="151988"/>
            <a:ext cx="780890" cy="671701"/>
            <a:chOff x="228175" y="151988"/>
            <a:chExt cx="780890" cy="671701"/>
          </a:xfrm>
        </p:grpSpPr>
        <p:sp>
          <p:nvSpPr>
            <p:cNvPr id="264" name="Google Shape;264;p23"/>
            <p:cNvSpPr/>
            <p:nvPr/>
          </p:nvSpPr>
          <p:spPr>
            <a:xfrm flipH="1">
              <a:off x="753465" y="151988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 flipH="1">
              <a:off x="228175" y="666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3"/>
          <p:cNvSpPr/>
          <p:nvPr/>
        </p:nvSpPr>
        <p:spPr>
          <a:xfrm flipH="1" rot="-5399903">
            <a:off x="7400263" y="3384754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6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/>
          <p:nvPr/>
        </p:nvSpPr>
        <p:spPr>
          <a:xfrm rot="-5400097">
            <a:off x="7113571" y="-1016481"/>
            <a:ext cx="1080860" cy="2749382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1943262" y="4031214"/>
            <a:ext cx="52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1" name="Google Shape;271;p24"/>
          <p:cNvSpPr/>
          <p:nvPr/>
        </p:nvSpPr>
        <p:spPr>
          <a:xfrm>
            <a:off x="-78518" y="3999330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24"/>
          <p:cNvGrpSpPr/>
          <p:nvPr/>
        </p:nvGrpSpPr>
        <p:grpSpPr>
          <a:xfrm>
            <a:off x="206481" y="230419"/>
            <a:ext cx="775056" cy="641669"/>
            <a:chOff x="248234" y="230419"/>
            <a:chExt cx="775056" cy="641669"/>
          </a:xfrm>
        </p:grpSpPr>
        <p:sp>
          <p:nvSpPr>
            <p:cNvPr id="273" name="Google Shape;273;p24"/>
            <p:cNvSpPr/>
            <p:nvPr/>
          </p:nvSpPr>
          <p:spPr>
            <a:xfrm flipH="1">
              <a:off x="866090" y="23041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248234" y="5384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7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idx="1" type="subTitle"/>
          </p:nvPr>
        </p:nvSpPr>
        <p:spPr>
          <a:xfrm>
            <a:off x="4521600" y="3064575"/>
            <a:ext cx="3909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type="title"/>
          </p:nvPr>
        </p:nvSpPr>
        <p:spPr>
          <a:xfrm>
            <a:off x="4521600" y="1340025"/>
            <a:ext cx="3909300" cy="16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8" name="Google Shape;278;p25"/>
          <p:cNvSpPr/>
          <p:nvPr/>
        </p:nvSpPr>
        <p:spPr>
          <a:xfrm rot="5539083">
            <a:off x="874038" y="3147264"/>
            <a:ext cx="1184568" cy="3013217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 rot="-5400097">
            <a:off x="3956313" y="-97412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 flipH="1">
            <a:off x="7193707" y="3976976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5"/>
          <p:cNvGrpSpPr/>
          <p:nvPr/>
        </p:nvGrpSpPr>
        <p:grpSpPr>
          <a:xfrm>
            <a:off x="7345465" y="302289"/>
            <a:ext cx="1285850" cy="1112899"/>
            <a:chOff x="2053040" y="1514514"/>
            <a:chExt cx="1285850" cy="1112899"/>
          </a:xfrm>
        </p:grpSpPr>
        <p:sp>
          <p:nvSpPr>
            <p:cNvPr id="282" name="Google Shape;282;p25"/>
            <p:cNvSpPr/>
            <p:nvPr/>
          </p:nvSpPr>
          <p:spPr>
            <a:xfrm flipH="1">
              <a:off x="3083290" y="23718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flipH="1">
              <a:off x="30784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 flipH="1">
              <a:off x="2053040" y="18309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5"/>
          <p:cNvGrpSpPr/>
          <p:nvPr/>
        </p:nvGrpSpPr>
        <p:grpSpPr>
          <a:xfrm flipH="1">
            <a:off x="342950" y="226088"/>
            <a:ext cx="1072440" cy="1030675"/>
            <a:chOff x="7634550" y="371688"/>
            <a:chExt cx="1072440" cy="1030675"/>
          </a:xfrm>
        </p:grpSpPr>
        <p:sp>
          <p:nvSpPr>
            <p:cNvPr id="286" name="Google Shape;286;p25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 flipH="1">
              <a:off x="7634550" y="7862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 flipH="1">
              <a:off x="8264090" y="3716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5"/>
          <p:cNvGrpSpPr/>
          <p:nvPr/>
        </p:nvGrpSpPr>
        <p:grpSpPr>
          <a:xfrm>
            <a:off x="4829509" y="4189642"/>
            <a:ext cx="728260" cy="579214"/>
            <a:chOff x="5522334" y="3982117"/>
            <a:chExt cx="728260" cy="579214"/>
          </a:xfrm>
        </p:grpSpPr>
        <p:sp>
          <p:nvSpPr>
            <p:cNvPr id="290" name="Google Shape;290;p25"/>
            <p:cNvSpPr/>
            <p:nvPr/>
          </p:nvSpPr>
          <p:spPr>
            <a:xfrm>
              <a:off x="5994994" y="398211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5522334" y="440413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9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4" name="Google Shape;294;p26"/>
          <p:cNvSpPr txBox="1"/>
          <p:nvPr>
            <p:ph idx="1" type="subTitle"/>
          </p:nvPr>
        </p:nvSpPr>
        <p:spPr>
          <a:xfrm>
            <a:off x="713100" y="1398100"/>
            <a:ext cx="77178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26"/>
          <p:cNvSpPr/>
          <p:nvPr/>
        </p:nvSpPr>
        <p:spPr>
          <a:xfrm rot="5400000">
            <a:off x="7914964" y="3940677"/>
            <a:ext cx="919700" cy="1668811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flipH="1" rot="10800000">
            <a:off x="-119774" y="-57623"/>
            <a:ext cx="1693723" cy="1036574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6"/>
          <p:cNvGrpSpPr/>
          <p:nvPr/>
        </p:nvGrpSpPr>
        <p:grpSpPr>
          <a:xfrm>
            <a:off x="7973540" y="204888"/>
            <a:ext cx="847900" cy="832400"/>
            <a:chOff x="7973540" y="204888"/>
            <a:chExt cx="847900" cy="832400"/>
          </a:xfrm>
        </p:grpSpPr>
        <p:sp>
          <p:nvSpPr>
            <p:cNvPr id="298" name="Google Shape;298;p26"/>
            <p:cNvSpPr/>
            <p:nvPr/>
          </p:nvSpPr>
          <p:spPr>
            <a:xfrm flipH="1">
              <a:off x="8565840" y="781688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 flipH="1">
              <a:off x="7973540" y="2048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5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rot="-5400097">
            <a:off x="7116338" y="-10588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03" name="Google Shape;303;p27"/>
          <p:cNvGrpSpPr/>
          <p:nvPr/>
        </p:nvGrpSpPr>
        <p:grpSpPr>
          <a:xfrm>
            <a:off x="8197384" y="4352980"/>
            <a:ext cx="693510" cy="555889"/>
            <a:chOff x="8197384" y="4352980"/>
            <a:chExt cx="693510" cy="555889"/>
          </a:xfrm>
        </p:grpSpPr>
        <p:sp>
          <p:nvSpPr>
            <p:cNvPr id="304" name="Google Shape;304;p27"/>
            <p:cNvSpPr/>
            <p:nvPr/>
          </p:nvSpPr>
          <p:spPr>
            <a:xfrm>
              <a:off x="8635294" y="435298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8197384" y="475166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7"/>
          <p:cNvSpPr/>
          <p:nvPr/>
        </p:nvSpPr>
        <p:spPr>
          <a:xfrm flipH="1" rot="-5400000">
            <a:off x="158827" y="3940677"/>
            <a:ext cx="919700" cy="1668811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7"/>
          <p:cNvGrpSpPr/>
          <p:nvPr/>
        </p:nvGrpSpPr>
        <p:grpSpPr>
          <a:xfrm>
            <a:off x="149165" y="183525"/>
            <a:ext cx="797385" cy="863225"/>
            <a:chOff x="149165" y="183525"/>
            <a:chExt cx="797385" cy="863225"/>
          </a:xfrm>
        </p:grpSpPr>
        <p:sp>
          <p:nvSpPr>
            <p:cNvPr id="308" name="Google Shape;308;p27"/>
            <p:cNvSpPr/>
            <p:nvPr/>
          </p:nvSpPr>
          <p:spPr>
            <a:xfrm flipH="1">
              <a:off x="278465" y="79115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 flipH="1">
              <a:off x="789350" y="2717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 flipH="1">
              <a:off x="149165" y="18352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-5400097">
            <a:off x="3909688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 txBox="1"/>
          <p:nvPr>
            <p:ph type="title"/>
          </p:nvPr>
        </p:nvSpPr>
        <p:spPr>
          <a:xfrm>
            <a:off x="713100" y="832481"/>
            <a:ext cx="3858900" cy="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8"/>
          <p:cNvSpPr txBox="1"/>
          <p:nvPr/>
        </p:nvSpPr>
        <p:spPr>
          <a:xfrm>
            <a:off x="713100" y="3335050"/>
            <a:ext cx="3362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8"/>
          <p:cNvSpPr txBox="1"/>
          <p:nvPr>
            <p:ph idx="1" type="subTitle"/>
          </p:nvPr>
        </p:nvSpPr>
        <p:spPr>
          <a:xfrm>
            <a:off x="713100" y="1654949"/>
            <a:ext cx="2819100" cy="92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8"/>
          <p:cNvSpPr/>
          <p:nvPr/>
        </p:nvSpPr>
        <p:spPr>
          <a:xfrm flipH="1">
            <a:off x="3340788" y="4611539"/>
            <a:ext cx="157200" cy="1572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300338" y="223000"/>
            <a:ext cx="755953" cy="602739"/>
            <a:chOff x="2164088" y="1602375"/>
            <a:chExt cx="755953" cy="602739"/>
          </a:xfrm>
        </p:grpSpPr>
        <p:sp>
          <p:nvSpPr>
            <p:cNvPr id="318" name="Google Shape;318;p28"/>
            <p:cNvSpPr/>
            <p:nvPr/>
          </p:nvSpPr>
          <p:spPr>
            <a:xfrm flipH="1">
              <a:off x="2164088" y="20479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 flipH="1">
              <a:off x="2586440" y="16023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28"/>
          <p:cNvSpPr/>
          <p:nvPr/>
        </p:nvSpPr>
        <p:spPr>
          <a:xfrm>
            <a:off x="-220823" y="3973669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 rot="-5400000">
            <a:off x="5132055" y="1131584"/>
            <a:ext cx="3533111" cy="4490722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 rot="10800000">
            <a:off x="-70168" y="-57595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 rot="5539093">
            <a:off x="7208145" y="3351318"/>
            <a:ext cx="1080858" cy="2749388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7677240" y="252364"/>
            <a:ext cx="1088500" cy="875336"/>
            <a:chOff x="7677240" y="252364"/>
            <a:chExt cx="1088500" cy="875336"/>
          </a:xfrm>
        </p:grpSpPr>
        <p:sp>
          <p:nvSpPr>
            <p:cNvPr id="326" name="Google Shape;326;p29"/>
            <p:cNvSpPr/>
            <p:nvPr/>
          </p:nvSpPr>
          <p:spPr>
            <a:xfrm flipH="1">
              <a:off x="8510140" y="87210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flipH="1">
              <a:off x="8559350" y="2523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7677240" y="538500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9"/>
          <p:cNvSpPr/>
          <p:nvPr/>
        </p:nvSpPr>
        <p:spPr>
          <a:xfrm flipH="1">
            <a:off x="265265" y="4603975"/>
            <a:ext cx="333600" cy="3336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 flipH="1" rot="5400097">
            <a:off x="1179888" y="-982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 flipH="1" rot="-5539073">
            <a:off x="7697179" y="3559489"/>
            <a:ext cx="1004613" cy="2555391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-48150" y="4166019"/>
            <a:ext cx="1667050" cy="1020250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7345465" y="319839"/>
            <a:ext cx="1438250" cy="824424"/>
            <a:chOff x="7345465" y="319839"/>
            <a:chExt cx="1438250" cy="824424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8528115" y="8886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8167713" y="31983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7345465" y="618750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0"/>
          <p:cNvSpPr/>
          <p:nvPr/>
        </p:nvSpPr>
        <p:spPr>
          <a:xfrm flipH="1">
            <a:off x="252815" y="744525"/>
            <a:ext cx="333600" cy="3336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 flipH="1">
            <a:off x="6051015" y="4768813"/>
            <a:ext cx="255600" cy="2556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13100" y="1240516"/>
            <a:ext cx="77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 rot="-5400097">
            <a:off x="7143211" y="-102545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flipH="1" rot="105">
            <a:off x="-163379" y="2917931"/>
            <a:ext cx="1004617" cy="255542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70956" y="2952750"/>
            <a:ext cx="28035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1570956" y="3379050"/>
            <a:ext cx="28035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4769731" y="2952750"/>
            <a:ext cx="28035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769731" y="3379050"/>
            <a:ext cx="28035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 rot="5539093">
            <a:off x="246120" y="3325656"/>
            <a:ext cx="1080858" cy="2749388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7514800" y="4166019"/>
            <a:ext cx="1667050" cy="1020250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355244" y="3463917"/>
            <a:ext cx="668240" cy="541289"/>
            <a:chOff x="1250761" y="4062692"/>
            <a:chExt cx="668240" cy="541289"/>
          </a:xfrm>
        </p:grpSpPr>
        <p:sp>
          <p:nvSpPr>
            <p:cNvPr id="38" name="Google Shape;38;p5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761802" y="444678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7590350" y="357338"/>
            <a:ext cx="1072440" cy="1030675"/>
            <a:chOff x="7634550" y="371688"/>
            <a:chExt cx="1072440" cy="1030675"/>
          </a:xfrm>
        </p:grpSpPr>
        <p:sp>
          <p:nvSpPr>
            <p:cNvPr id="41" name="Google Shape;41;p5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7634550" y="7862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8264090" y="3716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 flipH="1" rot="105">
            <a:off x="-163379" y="2917931"/>
            <a:ext cx="1004617" cy="255542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rot="10800000">
            <a:off x="7312208" y="-38712"/>
            <a:ext cx="1886267" cy="1154413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8034309" y="4145244"/>
            <a:ext cx="844775" cy="792319"/>
            <a:chOff x="8034309" y="4145244"/>
            <a:chExt cx="844775" cy="792319"/>
          </a:xfrm>
        </p:grpSpPr>
        <p:sp>
          <p:nvSpPr>
            <p:cNvPr id="49" name="Google Shape;49;p6"/>
            <p:cNvSpPr/>
            <p:nvPr/>
          </p:nvSpPr>
          <p:spPr>
            <a:xfrm>
              <a:off x="8034309" y="469216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flipH="1">
              <a:off x="8545465" y="4603963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721884" y="414524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/>
          <p:nvPr/>
        </p:nvSpPr>
        <p:spPr>
          <a:xfrm flipH="1">
            <a:off x="251700" y="200616"/>
            <a:ext cx="157200" cy="1572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3846064" y="1295248"/>
            <a:ext cx="458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3846075" y="1944152"/>
            <a:ext cx="45855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7"/>
          <p:cNvSpPr/>
          <p:nvPr/>
        </p:nvSpPr>
        <p:spPr>
          <a:xfrm rot="-5400000">
            <a:off x="424200" y="-424200"/>
            <a:ext cx="1041597" cy="1889994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5833390" y="303263"/>
            <a:ext cx="1393475" cy="827101"/>
            <a:chOff x="6005240" y="371688"/>
            <a:chExt cx="1393475" cy="827101"/>
          </a:xfrm>
        </p:grpSpPr>
        <p:sp>
          <p:nvSpPr>
            <p:cNvPr id="58" name="Google Shape;58;p7"/>
            <p:cNvSpPr/>
            <p:nvPr/>
          </p:nvSpPr>
          <p:spPr>
            <a:xfrm flipH="1">
              <a:off x="6005240" y="410688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6649400" y="10415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flipH="1">
              <a:off x="7065115" y="3716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7"/>
          <p:cNvSpPr/>
          <p:nvPr/>
        </p:nvSpPr>
        <p:spPr>
          <a:xfrm flipH="1" rot="-10799903">
            <a:off x="8202990" y="-51596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flipH="1" rot="5400000">
            <a:off x="335368" y="2333417"/>
            <a:ext cx="2474718" cy="314544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713100" y="1473850"/>
            <a:ext cx="4998900" cy="22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8"/>
          <p:cNvSpPr/>
          <p:nvPr/>
        </p:nvSpPr>
        <p:spPr>
          <a:xfrm rot="-5400097">
            <a:off x="4029026" y="-112567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302290" y="295539"/>
            <a:ext cx="1133450" cy="960499"/>
            <a:chOff x="2053040" y="1514514"/>
            <a:chExt cx="1133450" cy="960499"/>
          </a:xfrm>
        </p:grpSpPr>
        <p:sp>
          <p:nvSpPr>
            <p:cNvPr id="67" name="Google Shape;67;p8"/>
            <p:cNvSpPr/>
            <p:nvPr/>
          </p:nvSpPr>
          <p:spPr>
            <a:xfrm flipH="1">
              <a:off x="2930890" y="22194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29260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flipH="1">
              <a:off x="2053040" y="18309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8"/>
          <p:cNvSpPr/>
          <p:nvPr/>
        </p:nvSpPr>
        <p:spPr>
          <a:xfrm flipH="1" rot="97">
            <a:off x="-213124" y="2571754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flipH="1">
            <a:off x="3131459" y="4329567"/>
            <a:ext cx="728260" cy="426814"/>
            <a:chOff x="5522334" y="4134517"/>
            <a:chExt cx="728260" cy="426814"/>
          </a:xfrm>
        </p:grpSpPr>
        <p:sp>
          <p:nvSpPr>
            <p:cNvPr id="72" name="Google Shape;72;p8"/>
            <p:cNvSpPr/>
            <p:nvPr/>
          </p:nvSpPr>
          <p:spPr>
            <a:xfrm>
              <a:off x="5994994" y="413451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22334" y="440413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-5400000">
            <a:off x="6333918" y="2333417"/>
            <a:ext cx="2474718" cy="314544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1216200" y="2243213"/>
            <a:ext cx="40386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1216200" y="1551513"/>
            <a:ext cx="40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 flipH="1">
            <a:off x="-48150" y="0"/>
            <a:ext cx="1041597" cy="1889994"/>
          </a:xfrm>
          <a:custGeom>
            <a:rect b="b" l="l" r="r" t="t"/>
            <a:pathLst>
              <a:path extrusionOk="0" h="38201" w="21053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-48150" y="4166019"/>
            <a:ext cx="1667050" cy="1020250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5400000">
            <a:off x="6399993" y="2333417"/>
            <a:ext cx="2474718" cy="314544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713100" y="4001975"/>
            <a:ext cx="7717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200"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grpSp>
        <p:nvGrpSpPr>
          <p:cNvPr id="83" name="Google Shape;83;p10"/>
          <p:cNvGrpSpPr/>
          <p:nvPr/>
        </p:nvGrpSpPr>
        <p:grpSpPr>
          <a:xfrm>
            <a:off x="7371915" y="284875"/>
            <a:ext cx="1180575" cy="822301"/>
            <a:chOff x="7371915" y="284875"/>
            <a:chExt cx="1180575" cy="822301"/>
          </a:xfrm>
        </p:grpSpPr>
        <p:sp>
          <p:nvSpPr>
            <p:cNvPr id="84" name="Google Shape;84;p10"/>
            <p:cNvSpPr/>
            <p:nvPr/>
          </p:nvSpPr>
          <p:spPr>
            <a:xfrm flipH="1">
              <a:off x="7371915" y="44605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 flipH="1">
              <a:off x="8218900" y="949976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 flipH="1">
              <a:off x="8218890" y="2848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0"/>
          <p:cNvSpPr/>
          <p:nvPr/>
        </p:nvSpPr>
        <p:spPr>
          <a:xfrm flipH="1">
            <a:off x="7193707" y="3976976"/>
            <a:ext cx="1975954" cy="1209302"/>
          </a:xfrm>
          <a:custGeom>
            <a:rect b="b" l="l" r="r" t="t"/>
            <a:pathLst>
              <a:path extrusionOk="0" h="40810" w="66682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 flipH="1" rot="5400097">
            <a:off x="2880538" y="-974121"/>
            <a:ext cx="1085939" cy="2762250"/>
          </a:xfrm>
          <a:custGeom>
            <a:rect b="b" l="l" r="r" t="t"/>
            <a:pathLst>
              <a:path extrusionOk="0" h="24987" w="12238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355244" y="4607067"/>
            <a:ext cx="255600" cy="2556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0"/>
          <p:cNvGrpSpPr/>
          <p:nvPr/>
        </p:nvGrpSpPr>
        <p:grpSpPr>
          <a:xfrm>
            <a:off x="454225" y="381289"/>
            <a:ext cx="525600" cy="367025"/>
            <a:chOff x="454225" y="381289"/>
            <a:chExt cx="525600" cy="367025"/>
          </a:xfrm>
        </p:grpSpPr>
        <p:sp>
          <p:nvSpPr>
            <p:cNvPr id="91" name="Google Shape;91;p10"/>
            <p:cNvSpPr/>
            <p:nvPr/>
          </p:nvSpPr>
          <p:spPr>
            <a:xfrm flipH="1">
              <a:off x="822625" y="5911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flipH="1">
              <a:off x="454225" y="3812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b="1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203950"/>
            <a:ext cx="7717800" cy="3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2.jpg"/><Relationship Id="rId5" Type="http://schemas.openxmlformats.org/officeDocument/2006/relationships/image" Target="../media/image50.jpg"/><Relationship Id="rId6" Type="http://schemas.openxmlformats.org/officeDocument/2006/relationships/image" Target="../media/image23.jpg"/><Relationship Id="rId7" Type="http://schemas.openxmlformats.org/officeDocument/2006/relationships/image" Target="../media/image4.jpg"/><Relationship Id="rId8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/>
          <p:nvPr/>
        </p:nvSpPr>
        <p:spPr>
          <a:xfrm flipH="1" rot="5400000">
            <a:off x="335368" y="2333417"/>
            <a:ext cx="2474718" cy="314544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/>
          <p:nvPr/>
        </p:nvSpPr>
        <p:spPr>
          <a:xfrm>
            <a:off x="4572000" y="3229775"/>
            <a:ext cx="3858900" cy="408900"/>
          </a:xfrm>
          <a:prstGeom prst="roundRect">
            <a:avLst>
              <a:gd fmla="val 50000" name="adj"/>
            </a:avLst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 txBox="1"/>
          <p:nvPr>
            <p:ph type="ctrTitle"/>
          </p:nvPr>
        </p:nvSpPr>
        <p:spPr>
          <a:xfrm>
            <a:off x="4978875" y="1591638"/>
            <a:ext cx="3707700" cy="11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MobiCare</a:t>
            </a:r>
            <a:endParaRPr/>
          </a:p>
        </p:txBody>
      </p:sp>
      <p:sp>
        <p:nvSpPr>
          <p:cNvPr id="347" name="Google Shape;347;p31"/>
          <p:cNvSpPr txBox="1"/>
          <p:nvPr>
            <p:ph idx="1" type="subTitle"/>
          </p:nvPr>
        </p:nvSpPr>
        <p:spPr>
          <a:xfrm>
            <a:off x="4647600" y="3296525"/>
            <a:ext cx="37077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Healthcare</a:t>
            </a:r>
            <a:r>
              <a:rPr lang="en">
                <a:solidFill>
                  <a:schemeClr val="accent1"/>
                </a:solidFill>
              </a:rPr>
              <a:t> System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718528" y="194651"/>
            <a:ext cx="1533335" cy="936901"/>
            <a:chOff x="499303" y="1126051"/>
            <a:chExt cx="1533335" cy="936901"/>
          </a:xfrm>
        </p:grpSpPr>
        <p:sp>
          <p:nvSpPr>
            <p:cNvPr id="349" name="Google Shape;349;p31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2" name="Google Shape;3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313" y="1591675"/>
            <a:ext cx="1051562" cy="11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5287475" y="4380725"/>
            <a:ext cx="36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Supervised By: </a:t>
            </a:r>
            <a:r>
              <a:rPr b="1" i="1" lang="en" sz="1700">
                <a:solidFill>
                  <a:schemeClr val="lt1"/>
                </a:solidFill>
              </a:rPr>
              <a:t>Prof. Doaa Saad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4" name="Google Shape;354;p31"/>
          <p:cNvSpPr/>
          <p:nvPr/>
        </p:nvSpPr>
        <p:spPr>
          <a:xfrm flipH="1">
            <a:off x="140600" y="681625"/>
            <a:ext cx="3534650" cy="4461874"/>
          </a:xfrm>
          <a:custGeom>
            <a:rect b="b" l="l" r="r" t="t"/>
            <a:pathLst>
              <a:path extrusionOk="0" h="9752729" w="7726011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40"/>
          <p:cNvGrpSpPr/>
          <p:nvPr/>
        </p:nvGrpSpPr>
        <p:grpSpPr>
          <a:xfrm>
            <a:off x="696678" y="1426863"/>
            <a:ext cx="1533335" cy="3329464"/>
            <a:chOff x="499303" y="-1266512"/>
            <a:chExt cx="1533335" cy="3329464"/>
          </a:xfrm>
        </p:grpSpPr>
        <p:sp>
          <p:nvSpPr>
            <p:cNvPr id="580" name="Google Shape;580;p40"/>
            <p:cNvSpPr/>
            <p:nvPr/>
          </p:nvSpPr>
          <p:spPr>
            <a:xfrm>
              <a:off x="1777038" y="-701199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159988" y="-1266512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40"/>
          <p:cNvGrpSpPr/>
          <p:nvPr/>
        </p:nvGrpSpPr>
        <p:grpSpPr>
          <a:xfrm flipH="1">
            <a:off x="7475490" y="4136959"/>
            <a:ext cx="1514450" cy="884299"/>
            <a:chOff x="1824440" y="1514514"/>
            <a:chExt cx="1514450" cy="884299"/>
          </a:xfrm>
        </p:grpSpPr>
        <p:sp>
          <p:nvSpPr>
            <p:cNvPr id="584" name="Google Shape;584;p40"/>
            <p:cNvSpPr/>
            <p:nvPr/>
          </p:nvSpPr>
          <p:spPr>
            <a:xfrm flipH="1">
              <a:off x="3083290" y="21432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 flipH="1">
              <a:off x="26212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 flipH="1">
              <a:off x="1824440" y="17547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0"/>
          <p:cNvSpPr txBox="1"/>
          <p:nvPr/>
        </p:nvSpPr>
        <p:spPr>
          <a:xfrm>
            <a:off x="906450" y="4136950"/>
            <a:ext cx="733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patient has a lack of awareness.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588" name="Google Shape;5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403" y="397950"/>
            <a:ext cx="3497225" cy="34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1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Analysis</a:t>
            </a:r>
            <a:endParaRPr/>
          </a:p>
        </p:txBody>
      </p:sp>
      <p:graphicFrame>
        <p:nvGraphicFramePr>
          <p:cNvPr id="594" name="Google Shape;594;p41"/>
          <p:cNvGraphicFramePr/>
          <p:nvPr/>
        </p:nvGraphicFramePr>
        <p:xfrm>
          <a:off x="418238" y="15999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{380E3946-336C-4492-9672-603C028F7566}</a:tableStyleId>
              </a:tblPr>
              <a:tblGrid>
                <a:gridCol w="1953250"/>
                <a:gridCol w="1588600"/>
                <a:gridCol w="1588550"/>
                <a:gridCol w="1588550"/>
                <a:gridCol w="1588550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MobiCare</a:t>
                      </a:r>
                      <a:endParaRPr b="1" sz="18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Vezeeta</a:t>
                      </a:r>
                      <a:endParaRPr b="1" sz="2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Doctor fly</a:t>
                      </a:r>
                      <a:endParaRPr b="1" sz="18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Housepital</a:t>
                      </a:r>
                      <a:endParaRPr b="1" sz="18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</a:tr>
              <a:tr h="69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Home Visits</a:t>
                      </a:r>
                      <a:endParaRPr b="1" sz="12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Keep prescriptions</a:t>
                      </a:r>
                      <a:endParaRPr b="1" sz="12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First aid tips</a:t>
                      </a:r>
                      <a:endParaRPr b="1" sz="12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18287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D0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95" name="Google Shape;595;p41"/>
          <p:cNvGrpSpPr/>
          <p:nvPr/>
        </p:nvGrpSpPr>
        <p:grpSpPr>
          <a:xfrm>
            <a:off x="7550937" y="2542813"/>
            <a:ext cx="339253" cy="339253"/>
            <a:chOff x="2429404" y="4992125"/>
            <a:chExt cx="481825" cy="481825"/>
          </a:xfrm>
        </p:grpSpPr>
        <p:sp>
          <p:nvSpPr>
            <p:cNvPr id="596" name="Google Shape;596;p41"/>
            <p:cNvSpPr/>
            <p:nvPr/>
          </p:nvSpPr>
          <p:spPr>
            <a:xfrm>
              <a:off x="2588064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2429404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8" name="Google Shape;598;p41"/>
          <p:cNvGrpSpPr/>
          <p:nvPr/>
        </p:nvGrpSpPr>
        <p:grpSpPr>
          <a:xfrm>
            <a:off x="4590499" y="3891532"/>
            <a:ext cx="339253" cy="339253"/>
            <a:chOff x="2085525" y="4992125"/>
            <a:chExt cx="481825" cy="481825"/>
          </a:xfrm>
        </p:grpSpPr>
        <p:sp>
          <p:nvSpPr>
            <p:cNvPr id="599" name="Google Shape;599;p4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1" name="Google Shape;601;p41"/>
          <p:cNvGrpSpPr/>
          <p:nvPr/>
        </p:nvGrpSpPr>
        <p:grpSpPr>
          <a:xfrm>
            <a:off x="6072849" y="3902532"/>
            <a:ext cx="339253" cy="339253"/>
            <a:chOff x="2085525" y="4992125"/>
            <a:chExt cx="481825" cy="481825"/>
          </a:xfrm>
        </p:grpSpPr>
        <p:sp>
          <p:nvSpPr>
            <p:cNvPr id="602" name="Google Shape;602;p4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4" name="Google Shape;604;p41"/>
          <p:cNvGrpSpPr/>
          <p:nvPr/>
        </p:nvGrpSpPr>
        <p:grpSpPr>
          <a:xfrm>
            <a:off x="6068578" y="3204407"/>
            <a:ext cx="339253" cy="339253"/>
            <a:chOff x="2085525" y="4992125"/>
            <a:chExt cx="481825" cy="481825"/>
          </a:xfrm>
        </p:grpSpPr>
        <p:sp>
          <p:nvSpPr>
            <p:cNvPr id="605" name="Google Shape;605;p4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7" name="Google Shape;607;p41"/>
          <p:cNvGrpSpPr/>
          <p:nvPr/>
        </p:nvGrpSpPr>
        <p:grpSpPr>
          <a:xfrm>
            <a:off x="7550937" y="3204407"/>
            <a:ext cx="339253" cy="339253"/>
            <a:chOff x="2085525" y="4992125"/>
            <a:chExt cx="481825" cy="481825"/>
          </a:xfrm>
        </p:grpSpPr>
        <p:sp>
          <p:nvSpPr>
            <p:cNvPr id="608" name="Google Shape;608;p4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0" name="Google Shape;610;p41"/>
          <p:cNvGrpSpPr/>
          <p:nvPr/>
        </p:nvGrpSpPr>
        <p:grpSpPr>
          <a:xfrm>
            <a:off x="2916520" y="3204407"/>
            <a:ext cx="339253" cy="339253"/>
            <a:chOff x="1492675" y="4992125"/>
            <a:chExt cx="481825" cy="481825"/>
          </a:xfrm>
        </p:grpSpPr>
        <p:sp>
          <p:nvSpPr>
            <p:cNvPr id="611" name="Google Shape;611;p4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3" name="Google Shape;613;p41"/>
          <p:cNvGrpSpPr/>
          <p:nvPr/>
        </p:nvGrpSpPr>
        <p:grpSpPr>
          <a:xfrm>
            <a:off x="2916520" y="2506263"/>
            <a:ext cx="339253" cy="339253"/>
            <a:chOff x="1167366" y="4992125"/>
            <a:chExt cx="481825" cy="481825"/>
          </a:xfrm>
        </p:grpSpPr>
        <p:sp>
          <p:nvSpPr>
            <p:cNvPr id="614" name="Google Shape;614;p41"/>
            <p:cNvSpPr/>
            <p:nvPr/>
          </p:nvSpPr>
          <p:spPr>
            <a:xfrm>
              <a:off x="1167366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1313233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6" name="Google Shape;616;p41"/>
          <p:cNvGrpSpPr/>
          <p:nvPr/>
        </p:nvGrpSpPr>
        <p:grpSpPr>
          <a:xfrm>
            <a:off x="7559478" y="3902513"/>
            <a:ext cx="339253" cy="339253"/>
            <a:chOff x="2085525" y="4992125"/>
            <a:chExt cx="481825" cy="481825"/>
          </a:xfrm>
        </p:grpSpPr>
        <p:sp>
          <p:nvSpPr>
            <p:cNvPr id="617" name="Google Shape;617;p4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9" name="Google Shape;619;p41"/>
          <p:cNvGrpSpPr/>
          <p:nvPr/>
        </p:nvGrpSpPr>
        <p:grpSpPr>
          <a:xfrm>
            <a:off x="4590500" y="2517282"/>
            <a:ext cx="339253" cy="339253"/>
            <a:chOff x="1492675" y="4992125"/>
            <a:chExt cx="481825" cy="481825"/>
          </a:xfrm>
        </p:grpSpPr>
        <p:sp>
          <p:nvSpPr>
            <p:cNvPr id="620" name="Google Shape;620;p4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2" name="Google Shape;622;p41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623" name="Google Shape;623;p41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41"/>
          <p:cNvGrpSpPr/>
          <p:nvPr/>
        </p:nvGrpSpPr>
        <p:grpSpPr>
          <a:xfrm>
            <a:off x="2916521" y="3902532"/>
            <a:ext cx="339253" cy="339253"/>
            <a:chOff x="1492675" y="4992125"/>
            <a:chExt cx="481825" cy="481825"/>
          </a:xfrm>
        </p:grpSpPr>
        <p:sp>
          <p:nvSpPr>
            <p:cNvPr id="626" name="Google Shape;626;p4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1BAE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8" name="Google Shape;628;p41"/>
          <p:cNvGrpSpPr/>
          <p:nvPr/>
        </p:nvGrpSpPr>
        <p:grpSpPr>
          <a:xfrm>
            <a:off x="4590503" y="3204407"/>
            <a:ext cx="339253" cy="339253"/>
            <a:chOff x="2085525" y="4992125"/>
            <a:chExt cx="481825" cy="481825"/>
          </a:xfrm>
        </p:grpSpPr>
        <p:sp>
          <p:nvSpPr>
            <p:cNvPr id="629" name="Google Shape;629;p41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1" name="Google Shape;631;p41"/>
          <p:cNvGrpSpPr/>
          <p:nvPr/>
        </p:nvGrpSpPr>
        <p:grpSpPr>
          <a:xfrm>
            <a:off x="6070712" y="2506263"/>
            <a:ext cx="339253" cy="339253"/>
            <a:chOff x="2429404" y="4992125"/>
            <a:chExt cx="481825" cy="481825"/>
          </a:xfrm>
        </p:grpSpPr>
        <p:sp>
          <p:nvSpPr>
            <p:cNvPr id="632" name="Google Shape;632;p41"/>
            <p:cNvSpPr/>
            <p:nvPr/>
          </p:nvSpPr>
          <p:spPr>
            <a:xfrm>
              <a:off x="2588064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2429404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2"/>
          <p:cNvSpPr/>
          <p:nvPr/>
        </p:nvSpPr>
        <p:spPr>
          <a:xfrm flipH="1" rot="255847">
            <a:off x="5937321" y="2391686"/>
            <a:ext cx="3491317" cy="318279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" name="Google Shape;639;p42"/>
          <p:cNvGrpSpPr/>
          <p:nvPr/>
        </p:nvGrpSpPr>
        <p:grpSpPr>
          <a:xfrm>
            <a:off x="544278" y="3667026"/>
            <a:ext cx="1533335" cy="936901"/>
            <a:chOff x="499303" y="1126051"/>
            <a:chExt cx="1533335" cy="936901"/>
          </a:xfrm>
        </p:grpSpPr>
        <p:sp>
          <p:nvSpPr>
            <p:cNvPr id="640" name="Google Shape;640;p42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42"/>
          <p:cNvGrpSpPr/>
          <p:nvPr/>
        </p:nvGrpSpPr>
        <p:grpSpPr>
          <a:xfrm>
            <a:off x="719527" y="222055"/>
            <a:ext cx="1182835" cy="736263"/>
            <a:chOff x="7547190" y="1071038"/>
            <a:chExt cx="1182835" cy="736263"/>
          </a:xfrm>
        </p:grpSpPr>
        <p:sp>
          <p:nvSpPr>
            <p:cNvPr id="644" name="Google Shape;644;p42"/>
            <p:cNvSpPr/>
            <p:nvPr/>
          </p:nvSpPr>
          <p:spPr>
            <a:xfrm>
              <a:off x="8474425" y="155170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547190" y="1541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7891800" y="10710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42"/>
          <p:cNvGrpSpPr/>
          <p:nvPr/>
        </p:nvGrpSpPr>
        <p:grpSpPr>
          <a:xfrm>
            <a:off x="6569689" y="1425650"/>
            <a:ext cx="1168727" cy="3370877"/>
            <a:chOff x="798650" y="1463500"/>
            <a:chExt cx="1168727" cy="3370877"/>
          </a:xfrm>
        </p:grpSpPr>
        <p:sp>
          <p:nvSpPr>
            <p:cNvPr id="648" name="Google Shape;648;p42"/>
            <p:cNvSpPr/>
            <p:nvPr/>
          </p:nvSpPr>
          <p:spPr>
            <a:xfrm>
              <a:off x="1569757" y="2391766"/>
              <a:ext cx="306745" cy="274288"/>
            </a:xfrm>
            <a:custGeom>
              <a:rect b="b" l="l" r="r" t="t"/>
              <a:pathLst>
                <a:path extrusionOk="0" h="11738" w="13127">
                  <a:moveTo>
                    <a:pt x="11000" y="1"/>
                  </a:moveTo>
                  <a:lnTo>
                    <a:pt x="0" y="4438"/>
                  </a:lnTo>
                  <a:lnTo>
                    <a:pt x="925" y="11555"/>
                  </a:lnTo>
                  <a:cubicBezTo>
                    <a:pt x="925" y="11555"/>
                    <a:pt x="1454" y="11738"/>
                    <a:pt x="2424" y="11738"/>
                  </a:cubicBezTo>
                  <a:cubicBezTo>
                    <a:pt x="3636" y="11738"/>
                    <a:pt x="5536" y="11453"/>
                    <a:pt x="7950" y="10169"/>
                  </a:cubicBezTo>
                  <a:cubicBezTo>
                    <a:pt x="12294" y="7950"/>
                    <a:pt x="13126" y="6841"/>
                    <a:pt x="13126" y="6841"/>
                  </a:cubicBezTo>
                  <a:lnTo>
                    <a:pt x="110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755506" y="2359379"/>
              <a:ext cx="172826" cy="195493"/>
            </a:xfrm>
            <a:custGeom>
              <a:rect b="b" l="l" r="r" t="t"/>
              <a:pathLst>
                <a:path extrusionOk="0" h="8366" w="7396">
                  <a:moveTo>
                    <a:pt x="5177" y="0"/>
                  </a:moveTo>
                  <a:lnTo>
                    <a:pt x="1" y="3420"/>
                  </a:lnTo>
                  <a:cubicBezTo>
                    <a:pt x="1" y="3420"/>
                    <a:pt x="2396" y="8366"/>
                    <a:pt x="4573" y="8366"/>
                  </a:cubicBezTo>
                  <a:cubicBezTo>
                    <a:pt x="4777" y="8366"/>
                    <a:pt x="4979" y="8322"/>
                    <a:pt x="5177" y="8227"/>
                  </a:cubicBezTo>
                  <a:cubicBezTo>
                    <a:pt x="7395" y="7118"/>
                    <a:pt x="5177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405600" y="4193175"/>
              <a:ext cx="439636" cy="244237"/>
            </a:xfrm>
            <a:custGeom>
              <a:rect b="b" l="l" r="r" t="t"/>
              <a:pathLst>
                <a:path extrusionOk="0" h="10452" w="18814">
                  <a:moveTo>
                    <a:pt x="0" y="1"/>
                  </a:moveTo>
                  <a:lnTo>
                    <a:pt x="0" y="3236"/>
                  </a:lnTo>
                  <a:cubicBezTo>
                    <a:pt x="0" y="3236"/>
                    <a:pt x="370" y="4530"/>
                    <a:pt x="1849" y="5547"/>
                  </a:cubicBezTo>
                  <a:cubicBezTo>
                    <a:pt x="3328" y="6471"/>
                    <a:pt x="6286" y="8135"/>
                    <a:pt x="7857" y="8689"/>
                  </a:cubicBezTo>
                  <a:cubicBezTo>
                    <a:pt x="10168" y="9521"/>
                    <a:pt x="14235" y="10353"/>
                    <a:pt x="15992" y="10446"/>
                  </a:cubicBezTo>
                  <a:cubicBezTo>
                    <a:pt x="16078" y="10450"/>
                    <a:pt x="16162" y="10452"/>
                    <a:pt x="16245" y="10452"/>
                  </a:cubicBezTo>
                  <a:cubicBezTo>
                    <a:pt x="18093" y="10452"/>
                    <a:pt x="18814" y="9478"/>
                    <a:pt x="17840" y="8505"/>
                  </a:cubicBezTo>
                  <a:cubicBezTo>
                    <a:pt x="15992" y="6748"/>
                    <a:pt x="15437" y="6194"/>
                    <a:pt x="13403" y="4253"/>
                  </a:cubicBezTo>
                  <a:cubicBezTo>
                    <a:pt x="11277" y="2219"/>
                    <a:pt x="9706" y="463"/>
                    <a:pt x="9706" y="46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878567" y="4441569"/>
              <a:ext cx="250570" cy="392808"/>
            </a:xfrm>
            <a:custGeom>
              <a:rect b="b" l="l" r="r" t="t"/>
              <a:pathLst>
                <a:path extrusionOk="0" h="16810" w="10723">
                  <a:moveTo>
                    <a:pt x="1202" y="1"/>
                  </a:moveTo>
                  <a:cubicBezTo>
                    <a:pt x="1202" y="1"/>
                    <a:pt x="0" y="5547"/>
                    <a:pt x="2034" y="11278"/>
                  </a:cubicBezTo>
                  <a:cubicBezTo>
                    <a:pt x="3637" y="15796"/>
                    <a:pt x="6218" y="16810"/>
                    <a:pt x="7826" y="16810"/>
                  </a:cubicBezTo>
                  <a:cubicBezTo>
                    <a:pt x="8258" y="16810"/>
                    <a:pt x="8620" y="16737"/>
                    <a:pt x="8874" y="16639"/>
                  </a:cubicBezTo>
                  <a:cubicBezTo>
                    <a:pt x="10168" y="16177"/>
                    <a:pt x="10723" y="12572"/>
                    <a:pt x="10538" y="8412"/>
                  </a:cubicBezTo>
                  <a:cubicBezTo>
                    <a:pt x="10261" y="4253"/>
                    <a:pt x="9891" y="1017"/>
                    <a:pt x="9891" y="1017"/>
                  </a:cubicBez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297595" y="3089443"/>
              <a:ext cx="373693" cy="1159916"/>
            </a:xfrm>
            <a:custGeom>
              <a:rect b="b" l="l" r="r" t="t"/>
              <a:pathLst>
                <a:path extrusionOk="0" h="49638" w="15992">
                  <a:moveTo>
                    <a:pt x="12294" y="0"/>
                  </a:moveTo>
                  <a:cubicBezTo>
                    <a:pt x="8505" y="2034"/>
                    <a:pt x="4345" y="3513"/>
                    <a:pt x="1" y="4345"/>
                  </a:cubicBezTo>
                  <a:lnTo>
                    <a:pt x="3143" y="20151"/>
                  </a:lnTo>
                  <a:lnTo>
                    <a:pt x="3513" y="46680"/>
                  </a:lnTo>
                  <a:cubicBezTo>
                    <a:pt x="3513" y="46680"/>
                    <a:pt x="6563" y="49638"/>
                    <a:pt x="10168" y="49638"/>
                  </a:cubicBezTo>
                  <a:cubicBezTo>
                    <a:pt x="14975" y="49638"/>
                    <a:pt x="15160" y="46865"/>
                    <a:pt x="15160" y="46865"/>
                  </a:cubicBezTo>
                  <a:cubicBezTo>
                    <a:pt x="15160" y="46865"/>
                    <a:pt x="15992" y="24126"/>
                    <a:pt x="14143" y="11462"/>
                  </a:cubicBezTo>
                  <a:cubicBezTo>
                    <a:pt x="13588" y="8227"/>
                    <a:pt x="12941" y="4160"/>
                    <a:pt x="12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807296" y="3355106"/>
              <a:ext cx="527054" cy="1161061"/>
            </a:xfrm>
            <a:custGeom>
              <a:rect b="b" l="l" r="r" t="t"/>
              <a:pathLst>
                <a:path extrusionOk="0" h="49687" w="22555">
                  <a:moveTo>
                    <a:pt x="8596" y="1"/>
                  </a:moveTo>
                  <a:cubicBezTo>
                    <a:pt x="8227" y="5639"/>
                    <a:pt x="7580" y="12387"/>
                    <a:pt x="7302" y="18026"/>
                  </a:cubicBezTo>
                  <a:cubicBezTo>
                    <a:pt x="1941" y="30227"/>
                    <a:pt x="832" y="44277"/>
                    <a:pt x="832" y="44277"/>
                  </a:cubicBezTo>
                  <a:cubicBezTo>
                    <a:pt x="832" y="44277"/>
                    <a:pt x="0" y="46680"/>
                    <a:pt x="4252" y="48806"/>
                  </a:cubicBezTo>
                  <a:cubicBezTo>
                    <a:pt x="5598" y="49464"/>
                    <a:pt x="7156" y="49687"/>
                    <a:pt x="8649" y="49687"/>
                  </a:cubicBezTo>
                  <a:cubicBezTo>
                    <a:pt x="11771" y="49687"/>
                    <a:pt x="14605" y="48714"/>
                    <a:pt x="14605" y="48714"/>
                  </a:cubicBezTo>
                  <a:cubicBezTo>
                    <a:pt x="14605" y="48714"/>
                    <a:pt x="14605" y="30504"/>
                    <a:pt x="19504" y="20244"/>
                  </a:cubicBezTo>
                  <a:cubicBezTo>
                    <a:pt x="21260" y="16454"/>
                    <a:pt x="22184" y="6656"/>
                    <a:pt x="22554" y="463"/>
                  </a:cubicBezTo>
                  <a:lnTo>
                    <a:pt x="22554" y="463"/>
                  </a:lnTo>
                  <a:cubicBezTo>
                    <a:pt x="20592" y="777"/>
                    <a:pt x="18598" y="941"/>
                    <a:pt x="16605" y="941"/>
                  </a:cubicBezTo>
                  <a:cubicBezTo>
                    <a:pt x="13902" y="941"/>
                    <a:pt x="11203" y="639"/>
                    <a:pt x="8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310564" y="1863174"/>
              <a:ext cx="489783" cy="698875"/>
            </a:xfrm>
            <a:custGeom>
              <a:rect b="b" l="l" r="r" t="t"/>
              <a:pathLst>
                <a:path extrusionOk="0" h="29908" w="20960">
                  <a:moveTo>
                    <a:pt x="6150" y="1"/>
                  </a:moveTo>
                  <a:cubicBezTo>
                    <a:pt x="5567" y="1"/>
                    <a:pt x="4993" y="117"/>
                    <a:pt x="4437" y="345"/>
                  </a:cubicBezTo>
                  <a:cubicBezTo>
                    <a:pt x="0" y="3858"/>
                    <a:pt x="7025" y="11345"/>
                    <a:pt x="7395" y="17076"/>
                  </a:cubicBezTo>
                  <a:cubicBezTo>
                    <a:pt x="8966" y="23546"/>
                    <a:pt x="12941" y="25672"/>
                    <a:pt x="14790" y="28907"/>
                  </a:cubicBezTo>
                  <a:cubicBezTo>
                    <a:pt x="15209" y="29599"/>
                    <a:pt x="15735" y="29907"/>
                    <a:pt x="16277" y="29907"/>
                  </a:cubicBezTo>
                  <a:cubicBezTo>
                    <a:pt x="18487" y="29907"/>
                    <a:pt x="20959" y="24786"/>
                    <a:pt x="17470" y="19664"/>
                  </a:cubicBezTo>
                  <a:cubicBezTo>
                    <a:pt x="16823" y="16891"/>
                    <a:pt x="16361" y="15042"/>
                    <a:pt x="15067" y="11067"/>
                  </a:cubicBezTo>
                  <a:cubicBezTo>
                    <a:pt x="12800" y="3485"/>
                    <a:pt x="9343" y="1"/>
                    <a:pt x="6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798650" y="1825856"/>
              <a:ext cx="956876" cy="1930576"/>
            </a:xfrm>
            <a:custGeom>
              <a:rect b="b" l="l" r="r" t="t"/>
              <a:pathLst>
                <a:path extrusionOk="0" h="82618" w="40949">
                  <a:moveTo>
                    <a:pt x="24218" y="1"/>
                  </a:moveTo>
                  <a:lnTo>
                    <a:pt x="14513" y="5455"/>
                  </a:lnTo>
                  <a:cubicBezTo>
                    <a:pt x="14513" y="5455"/>
                    <a:pt x="4530" y="11186"/>
                    <a:pt x="5084" y="17194"/>
                  </a:cubicBezTo>
                  <a:cubicBezTo>
                    <a:pt x="4622" y="24311"/>
                    <a:pt x="8227" y="30967"/>
                    <a:pt x="6933" y="37160"/>
                  </a:cubicBezTo>
                  <a:cubicBezTo>
                    <a:pt x="5731" y="43353"/>
                    <a:pt x="0" y="72377"/>
                    <a:pt x="0" y="72377"/>
                  </a:cubicBezTo>
                  <a:cubicBezTo>
                    <a:pt x="0" y="72377"/>
                    <a:pt x="11092" y="79403"/>
                    <a:pt x="15067" y="81251"/>
                  </a:cubicBezTo>
                  <a:cubicBezTo>
                    <a:pt x="17195" y="82219"/>
                    <a:pt x="19368" y="82618"/>
                    <a:pt x="21506" y="82618"/>
                  </a:cubicBezTo>
                  <a:cubicBezTo>
                    <a:pt x="31624" y="82618"/>
                    <a:pt x="40949" y="73672"/>
                    <a:pt x="40949" y="73672"/>
                  </a:cubicBezTo>
                  <a:cubicBezTo>
                    <a:pt x="40949" y="73672"/>
                    <a:pt x="35865" y="39563"/>
                    <a:pt x="35403" y="36051"/>
                  </a:cubicBezTo>
                  <a:cubicBezTo>
                    <a:pt x="34571" y="29488"/>
                    <a:pt x="36789" y="14421"/>
                    <a:pt x="31520" y="7211"/>
                  </a:cubicBezTo>
                  <a:cubicBezTo>
                    <a:pt x="28747" y="3421"/>
                    <a:pt x="24218" y="1"/>
                    <a:pt x="2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1323509" y="1905773"/>
              <a:ext cx="231151" cy="801388"/>
            </a:xfrm>
            <a:custGeom>
              <a:rect b="b" l="l" r="r" t="t"/>
              <a:pathLst>
                <a:path extrusionOk="0" h="34295" w="9892">
                  <a:moveTo>
                    <a:pt x="648" y="1"/>
                  </a:moveTo>
                  <a:lnTo>
                    <a:pt x="1" y="3514"/>
                  </a:lnTo>
                  <a:cubicBezTo>
                    <a:pt x="1" y="3514"/>
                    <a:pt x="2312" y="4715"/>
                    <a:pt x="2866" y="7858"/>
                  </a:cubicBezTo>
                  <a:cubicBezTo>
                    <a:pt x="3421" y="11001"/>
                    <a:pt x="5824" y="34294"/>
                    <a:pt x="5824" y="34294"/>
                  </a:cubicBezTo>
                  <a:cubicBezTo>
                    <a:pt x="5824" y="34294"/>
                    <a:pt x="8412" y="27824"/>
                    <a:pt x="9152" y="23757"/>
                  </a:cubicBezTo>
                  <a:cubicBezTo>
                    <a:pt x="9891" y="19690"/>
                    <a:pt x="9152" y="12110"/>
                    <a:pt x="9152" y="12110"/>
                  </a:cubicBezTo>
                  <a:lnTo>
                    <a:pt x="6286" y="10816"/>
                  </a:lnTo>
                  <a:lnTo>
                    <a:pt x="8690" y="8690"/>
                  </a:lnTo>
                  <a:cubicBezTo>
                    <a:pt x="8690" y="8690"/>
                    <a:pt x="6656" y="3976"/>
                    <a:pt x="5824" y="2497"/>
                  </a:cubicBezTo>
                  <a:cubicBezTo>
                    <a:pt x="4530" y="1"/>
                    <a:pt x="648" y="1"/>
                    <a:pt x="6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1176644" y="1961948"/>
              <a:ext cx="293776" cy="756009"/>
            </a:xfrm>
            <a:custGeom>
              <a:rect b="b" l="l" r="r" t="t"/>
              <a:pathLst>
                <a:path extrusionOk="0" h="32353" w="12572">
                  <a:moveTo>
                    <a:pt x="6656" y="0"/>
                  </a:moveTo>
                  <a:lnTo>
                    <a:pt x="0" y="3790"/>
                  </a:lnTo>
                  <a:cubicBezTo>
                    <a:pt x="0" y="3790"/>
                    <a:pt x="2681" y="7303"/>
                    <a:pt x="4899" y="11000"/>
                  </a:cubicBezTo>
                  <a:cubicBezTo>
                    <a:pt x="7210" y="14790"/>
                    <a:pt x="10908" y="32353"/>
                    <a:pt x="10908" y="32353"/>
                  </a:cubicBezTo>
                  <a:lnTo>
                    <a:pt x="12571" y="30596"/>
                  </a:lnTo>
                  <a:cubicBezTo>
                    <a:pt x="12571" y="30596"/>
                    <a:pt x="12387" y="15067"/>
                    <a:pt x="11370" y="10261"/>
                  </a:cubicBezTo>
                  <a:cubicBezTo>
                    <a:pt x="10353" y="5454"/>
                    <a:pt x="6656" y="0"/>
                    <a:pt x="6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1360243" y="1833334"/>
              <a:ext cx="187945" cy="394303"/>
            </a:xfrm>
            <a:custGeom>
              <a:rect b="b" l="l" r="r" t="t"/>
              <a:pathLst>
                <a:path extrusionOk="0" h="16874" w="8043">
                  <a:moveTo>
                    <a:pt x="269" y="1"/>
                  </a:moveTo>
                  <a:cubicBezTo>
                    <a:pt x="161" y="1"/>
                    <a:pt x="69" y="16"/>
                    <a:pt x="0" y="51"/>
                  </a:cubicBezTo>
                  <a:lnTo>
                    <a:pt x="370" y="605"/>
                  </a:lnTo>
                  <a:cubicBezTo>
                    <a:pt x="647" y="605"/>
                    <a:pt x="4345" y="1622"/>
                    <a:pt x="5177" y="5597"/>
                  </a:cubicBezTo>
                  <a:cubicBezTo>
                    <a:pt x="5824" y="8740"/>
                    <a:pt x="7303" y="16874"/>
                    <a:pt x="7303" y="16874"/>
                  </a:cubicBezTo>
                  <a:lnTo>
                    <a:pt x="8042" y="16781"/>
                  </a:lnTo>
                  <a:cubicBezTo>
                    <a:pt x="8042" y="16781"/>
                    <a:pt x="6471" y="8647"/>
                    <a:pt x="5824" y="5412"/>
                  </a:cubicBezTo>
                  <a:cubicBezTo>
                    <a:pt x="5269" y="2546"/>
                    <a:pt x="3235" y="1067"/>
                    <a:pt x="2034" y="513"/>
                  </a:cubicBezTo>
                  <a:cubicBezTo>
                    <a:pt x="1508" y="287"/>
                    <a:pt x="737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1131288" y="1791296"/>
              <a:ext cx="233301" cy="319107"/>
            </a:xfrm>
            <a:custGeom>
              <a:rect b="b" l="l" r="r" t="t"/>
              <a:pathLst>
                <a:path extrusionOk="0" h="13656" w="9984">
                  <a:moveTo>
                    <a:pt x="1572" y="1"/>
                  </a:moveTo>
                  <a:lnTo>
                    <a:pt x="0" y="8690"/>
                  </a:lnTo>
                  <a:cubicBezTo>
                    <a:pt x="0" y="8690"/>
                    <a:pt x="462" y="9891"/>
                    <a:pt x="3605" y="12665"/>
                  </a:cubicBezTo>
                  <a:cubicBezTo>
                    <a:pt x="4457" y="13391"/>
                    <a:pt x="5315" y="13656"/>
                    <a:pt x="6115" y="13656"/>
                  </a:cubicBezTo>
                  <a:cubicBezTo>
                    <a:pt x="8264" y="13656"/>
                    <a:pt x="9983" y="11740"/>
                    <a:pt x="9983" y="11740"/>
                  </a:cubicBezTo>
                  <a:lnTo>
                    <a:pt x="8874" y="5362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1096727" y="1505654"/>
              <a:ext cx="424728" cy="446226"/>
            </a:xfrm>
            <a:custGeom>
              <a:rect b="b" l="l" r="r" t="t"/>
              <a:pathLst>
                <a:path extrusionOk="0" h="19096" w="18176">
                  <a:moveTo>
                    <a:pt x="8061" y="0"/>
                  </a:moveTo>
                  <a:cubicBezTo>
                    <a:pt x="5570" y="0"/>
                    <a:pt x="3278" y="1344"/>
                    <a:pt x="2126" y="2797"/>
                  </a:cubicBezTo>
                  <a:cubicBezTo>
                    <a:pt x="555" y="4830"/>
                    <a:pt x="0" y="10007"/>
                    <a:pt x="2311" y="13704"/>
                  </a:cubicBezTo>
                  <a:cubicBezTo>
                    <a:pt x="4252" y="16939"/>
                    <a:pt x="8782" y="18788"/>
                    <a:pt x="10815" y="19065"/>
                  </a:cubicBezTo>
                  <a:cubicBezTo>
                    <a:pt x="10927" y="19085"/>
                    <a:pt x="11040" y="19095"/>
                    <a:pt x="11152" y="19095"/>
                  </a:cubicBezTo>
                  <a:cubicBezTo>
                    <a:pt x="14654" y="19095"/>
                    <a:pt x="18176" y="9539"/>
                    <a:pt x="14235" y="3628"/>
                  </a:cubicBezTo>
                  <a:cubicBezTo>
                    <a:pt x="12414" y="961"/>
                    <a:pt x="10167" y="0"/>
                    <a:pt x="8061" y="0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1066489" y="1463500"/>
              <a:ext cx="412577" cy="362383"/>
            </a:xfrm>
            <a:custGeom>
              <a:rect b="b" l="l" r="r" t="t"/>
              <a:pathLst>
                <a:path extrusionOk="0" h="15508" w="17656">
                  <a:moveTo>
                    <a:pt x="8806" y="1"/>
                  </a:moveTo>
                  <a:cubicBezTo>
                    <a:pt x="8202" y="1"/>
                    <a:pt x="7577" y="52"/>
                    <a:pt x="6933" y="164"/>
                  </a:cubicBezTo>
                  <a:cubicBezTo>
                    <a:pt x="2126" y="903"/>
                    <a:pt x="0" y="6727"/>
                    <a:pt x="93" y="9407"/>
                  </a:cubicBezTo>
                  <a:cubicBezTo>
                    <a:pt x="277" y="13659"/>
                    <a:pt x="3605" y="15508"/>
                    <a:pt x="3605" y="15508"/>
                  </a:cubicBezTo>
                  <a:cubicBezTo>
                    <a:pt x="3605" y="15508"/>
                    <a:pt x="3051" y="13382"/>
                    <a:pt x="3513" y="12458"/>
                  </a:cubicBezTo>
                  <a:cubicBezTo>
                    <a:pt x="3685" y="12112"/>
                    <a:pt x="4059" y="11888"/>
                    <a:pt x="4447" y="11888"/>
                  </a:cubicBezTo>
                  <a:cubicBezTo>
                    <a:pt x="4889" y="11888"/>
                    <a:pt x="5349" y="12181"/>
                    <a:pt x="5546" y="12920"/>
                  </a:cubicBezTo>
                  <a:cubicBezTo>
                    <a:pt x="5777" y="13012"/>
                    <a:pt x="6032" y="13035"/>
                    <a:pt x="6228" y="13035"/>
                  </a:cubicBezTo>
                  <a:cubicBezTo>
                    <a:pt x="6424" y="13035"/>
                    <a:pt x="6563" y="13012"/>
                    <a:pt x="6563" y="13012"/>
                  </a:cubicBezTo>
                  <a:lnTo>
                    <a:pt x="6193" y="10239"/>
                  </a:lnTo>
                  <a:lnTo>
                    <a:pt x="6193" y="10239"/>
                  </a:lnTo>
                  <a:cubicBezTo>
                    <a:pt x="6193" y="10239"/>
                    <a:pt x="7946" y="10823"/>
                    <a:pt x="10283" y="10823"/>
                  </a:cubicBezTo>
                  <a:cubicBezTo>
                    <a:pt x="10575" y="10823"/>
                    <a:pt x="10877" y="10814"/>
                    <a:pt x="11185" y="10794"/>
                  </a:cubicBezTo>
                  <a:cubicBezTo>
                    <a:pt x="14512" y="10424"/>
                    <a:pt x="16453" y="8853"/>
                    <a:pt x="17285" y="7466"/>
                  </a:cubicBezTo>
                  <a:cubicBezTo>
                    <a:pt x="17655" y="6911"/>
                    <a:pt x="17470" y="5617"/>
                    <a:pt x="16823" y="4323"/>
                  </a:cubicBezTo>
                  <a:cubicBezTo>
                    <a:pt x="15703" y="2162"/>
                    <a:pt x="12710" y="1"/>
                    <a:pt x="8806" y="1"/>
                  </a:cubicBezTo>
                  <a:close/>
                </a:path>
              </a:pathLst>
            </a:custGeom>
            <a:solidFill>
              <a:srgbClr val="432B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1068639" y="1927387"/>
              <a:ext cx="362897" cy="790569"/>
            </a:xfrm>
            <a:custGeom>
              <a:rect b="b" l="l" r="r" t="t"/>
              <a:pathLst>
                <a:path extrusionOk="0" h="33832" w="15530">
                  <a:moveTo>
                    <a:pt x="3143" y="0"/>
                  </a:moveTo>
                  <a:cubicBezTo>
                    <a:pt x="925" y="1110"/>
                    <a:pt x="1" y="3143"/>
                    <a:pt x="1" y="3143"/>
                  </a:cubicBezTo>
                  <a:lnTo>
                    <a:pt x="4068" y="11740"/>
                  </a:lnTo>
                  <a:lnTo>
                    <a:pt x="8597" y="12387"/>
                  </a:lnTo>
                  <a:lnTo>
                    <a:pt x="5177" y="14882"/>
                  </a:lnTo>
                  <a:cubicBezTo>
                    <a:pt x="5177" y="14882"/>
                    <a:pt x="9059" y="21076"/>
                    <a:pt x="10168" y="23109"/>
                  </a:cubicBezTo>
                  <a:cubicBezTo>
                    <a:pt x="11647" y="25790"/>
                    <a:pt x="15530" y="33832"/>
                    <a:pt x="15530" y="33832"/>
                  </a:cubicBezTo>
                  <a:cubicBezTo>
                    <a:pt x="15530" y="33832"/>
                    <a:pt x="14420" y="19781"/>
                    <a:pt x="10538" y="11277"/>
                  </a:cubicBezTo>
                  <a:cubicBezTo>
                    <a:pt x="8505" y="6656"/>
                    <a:pt x="3143" y="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1040551" y="2994409"/>
              <a:ext cx="250593" cy="252743"/>
            </a:xfrm>
            <a:custGeom>
              <a:rect b="b" l="l" r="r" t="t"/>
              <a:pathLst>
                <a:path extrusionOk="0" h="10816" w="10724">
                  <a:moveTo>
                    <a:pt x="8875" y="0"/>
                  </a:moveTo>
                  <a:lnTo>
                    <a:pt x="1" y="7765"/>
                  </a:lnTo>
                  <a:lnTo>
                    <a:pt x="1203" y="10815"/>
                  </a:lnTo>
                  <a:lnTo>
                    <a:pt x="10723" y="2681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1442310" y="2692012"/>
              <a:ext cx="71318" cy="1021697"/>
            </a:xfrm>
            <a:custGeom>
              <a:rect b="b" l="l" r="r" t="t"/>
              <a:pathLst>
                <a:path extrusionOk="0" h="43723" w="3052">
                  <a:moveTo>
                    <a:pt x="1" y="0"/>
                  </a:moveTo>
                  <a:cubicBezTo>
                    <a:pt x="1" y="93"/>
                    <a:pt x="370" y="11647"/>
                    <a:pt x="370" y="15899"/>
                  </a:cubicBezTo>
                  <a:cubicBezTo>
                    <a:pt x="463" y="20244"/>
                    <a:pt x="2312" y="43445"/>
                    <a:pt x="2404" y="43722"/>
                  </a:cubicBezTo>
                  <a:lnTo>
                    <a:pt x="3051" y="43445"/>
                  </a:lnTo>
                  <a:cubicBezTo>
                    <a:pt x="3051" y="43167"/>
                    <a:pt x="1110" y="20151"/>
                    <a:pt x="1110" y="15899"/>
                  </a:cubicBezTo>
                  <a:cubicBezTo>
                    <a:pt x="1018" y="11647"/>
                    <a:pt x="740" y="93"/>
                    <a:pt x="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1359145" y="2136758"/>
              <a:ext cx="520090" cy="569793"/>
            </a:xfrm>
            <a:custGeom>
              <a:rect b="b" l="l" r="r" t="t"/>
              <a:pathLst>
                <a:path extrusionOk="0" h="24384" w="22257">
                  <a:moveTo>
                    <a:pt x="21245" y="1"/>
                  </a:moveTo>
                  <a:cubicBezTo>
                    <a:pt x="21116" y="1"/>
                    <a:pt x="20981" y="31"/>
                    <a:pt x="20845" y="99"/>
                  </a:cubicBezTo>
                  <a:lnTo>
                    <a:pt x="11232" y="5737"/>
                  </a:lnTo>
                  <a:cubicBezTo>
                    <a:pt x="9291" y="6754"/>
                    <a:pt x="7812" y="8418"/>
                    <a:pt x="6795" y="10359"/>
                  </a:cubicBezTo>
                  <a:lnTo>
                    <a:pt x="232" y="23393"/>
                  </a:lnTo>
                  <a:cubicBezTo>
                    <a:pt x="1" y="23856"/>
                    <a:pt x="414" y="24383"/>
                    <a:pt x="879" y="24383"/>
                  </a:cubicBezTo>
                  <a:cubicBezTo>
                    <a:pt x="971" y="24383"/>
                    <a:pt x="1065" y="24363"/>
                    <a:pt x="1156" y="24317"/>
                  </a:cubicBezTo>
                  <a:lnTo>
                    <a:pt x="9938" y="19233"/>
                  </a:lnTo>
                  <a:cubicBezTo>
                    <a:pt x="12618" y="17662"/>
                    <a:pt x="14837" y="15351"/>
                    <a:pt x="16316" y="12485"/>
                  </a:cubicBezTo>
                  <a:lnTo>
                    <a:pt x="21954" y="1208"/>
                  </a:lnTo>
                  <a:cubicBezTo>
                    <a:pt x="22256" y="604"/>
                    <a:pt x="21818" y="1"/>
                    <a:pt x="21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1340357" y="2110260"/>
              <a:ext cx="627020" cy="684247"/>
            </a:xfrm>
            <a:custGeom>
              <a:rect b="b" l="l" r="r" t="t"/>
              <a:pathLst>
                <a:path extrusionOk="0" h="29282" w="26833">
                  <a:moveTo>
                    <a:pt x="25573" y="0"/>
                  </a:moveTo>
                  <a:cubicBezTo>
                    <a:pt x="25411" y="0"/>
                    <a:pt x="25240" y="38"/>
                    <a:pt x="25069" y="124"/>
                  </a:cubicBezTo>
                  <a:lnTo>
                    <a:pt x="13515" y="6871"/>
                  </a:lnTo>
                  <a:cubicBezTo>
                    <a:pt x="11204" y="8166"/>
                    <a:pt x="9448" y="10107"/>
                    <a:pt x="8246" y="12418"/>
                  </a:cubicBezTo>
                  <a:lnTo>
                    <a:pt x="297" y="28039"/>
                  </a:lnTo>
                  <a:cubicBezTo>
                    <a:pt x="1" y="28631"/>
                    <a:pt x="474" y="29281"/>
                    <a:pt x="1054" y="29281"/>
                  </a:cubicBezTo>
                  <a:cubicBezTo>
                    <a:pt x="1199" y="29281"/>
                    <a:pt x="1350" y="29241"/>
                    <a:pt x="1498" y="29148"/>
                  </a:cubicBezTo>
                  <a:lnTo>
                    <a:pt x="11943" y="23140"/>
                  </a:lnTo>
                  <a:cubicBezTo>
                    <a:pt x="15271" y="21199"/>
                    <a:pt x="17952" y="18426"/>
                    <a:pt x="19615" y="15006"/>
                  </a:cubicBezTo>
                  <a:lnTo>
                    <a:pt x="26456" y="1418"/>
                  </a:lnTo>
                  <a:cubicBezTo>
                    <a:pt x="26832" y="740"/>
                    <a:pt x="26288" y="0"/>
                    <a:pt x="25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1724030" y="2320869"/>
              <a:ext cx="189183" cy="176074"/>
            </a:xfrm>
            <a:custGeom>
              <a:rect b="b" l="l" r="r" t="t"/>
              <a:pathLst>
                <a:path extrusionOk="0" h="7535" w="8096">
                  <a:moveTo>
                    <a:pt x="5838" y="0"/>
                  </a:moveTo>
                  <a:cubicBezTo>
                    <a:pt x="2121" y="0"/>
                    <a:pt x="0" y="4294"/>
                    <a:pt x="516" y="6270"/>
                  </a:cubicBezTo>
                  <a:cubicBezTo>
                    <a:pt x="749" y="7163"/>
                    <a:pt x="1406" y="7534"/>
                    <a:pt x="2226" y="7534"/>
                  </a:cubicBezTo>
                  <a:cubicBezTo>
                    <a:pt x="3359" y="7534"/>
                    <a:pt x="4805" y="6827"/>
                    <a:pt x="5877" y="5808"/>
                  </a:cubicBezTo>
                  <a:cubicBezTo>
                    <a:pt x="7633" y="4052"/>
                    <a:pt x="8095" y="354"/>
                    <a:pt x="6709" y="77"/>
                  </a:cubicBezTo>
                  <a:cubicBezTo>
                    <a:pt x="6410" y="25"/>
                    <a:pt x="6119" y="0"/>
                    <a:pt x="5838" y="0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690707" y="2152017"/>
              <a:ext cx="185795" cy="166353"/>
            </a:xfrm>
            <a:custGeom>
              <a:rect b="b" l="l" r="r" t="t"/>
              <a:pathLst>
                <a:path extrusionOk="0" h="7119" w="7951">
                  <a:moveTo>
                    <a:pt x="7950" y="1"/>
                  </a:moveTo>
                  <a:lnTo>
                    <a:pt x="2034" y="3421"/>
                  </a:lnTo>
                  <a:lnTo>
                    <a:pt x="1" y="7118"/>
                  </a:lnTo>
                  <a:lnTo>
                    <a:pt x="5824" y="3790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1692881" y="2126103"/>
              <a:ext cx="183622" cy="105855"/>
            </a:xfrm>
            <a:custGeom>
              <a:rect b="b" l="l" r="r" t="t"/>
              <a:pathLst>
                <a:path extrusionOk="0" h="4530" w="7858">
                  <a:moveTo>
                    <a:pt x="5916" y="0"/>
                  </a:moveTo>
                  <a:lnTo>
                    <a:pt x="0" y="3420"/>
                  </a:lnTo>
                  <a:lnTo>
                    <a:pt x="1941" y="4530"/>
                  </a:lnTo>
                  <a:lnTo>
                    <a:pt x="7857" y="1110"/>
                  </a:lnTo>
                  <a:lnTo>
                    <a:pt x="591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1675589" y="2206019"/>
              <a:ext cx="62672" cy="112351"/>
            </a:xfrm>
            <a:custGeom>
              <a:rect b="b" l="l" r="r" t="t"/>
              <a:pathLst>
                <a:path extrusionOk="0" h="4808" w="2682">
                  <a:moveTo>
                    <a:pt x="740" y="0"/>
                  </a:moveTo>
                  <a:lnTo>
                    <a:pt x="370" y="740"/>
                  </a:lnTo>
                  <a:lnTo>
                    <a:pt x="1480" y="1387"/>
                  </a:lnTo>
                  <a:lnTo>
                    <a:pt x="1" y="4345"/>
                  </a:lnTo>
                  <a:lnTo>
                    <a:pt x="648" y="4807"/>
                  </a:lnTo>
                  <a:lnTo>
                    <a:pt x="2681" y="111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1504959" y="2201696"/>
              <a:ext cx="71294" cy="103705"/>
            </a:xfrm>
            <a:custGeom>
              <a:rect b="b" l="l" r="r" t="t"/>
              <a:pathLst>
                <a:path extrusionOk="0" h="4438" w="3051">
                  <a:moveTo>
                    <a:pt x="1479" y="1"/>
                  </a:moveTo>
                  <a:cubicBezTo>
                    <a:pt x="647" y="1"/>
                    <a:pt x="0" y="1017"/>
                    <a:pt x="0" y="2219"/>
                  </a:cubicBezTo>
                  <a:cubicBezTo>
                    <a:pt x="0" y="3421"/>
                    <a:pt x="647" y="4437"/>
                    <a:pt x="1479" y="4437"/>
                  </a:cubicBezTo>
                  <a:cubicBezTo>
                    <a:pt x="2311" y="4437"/>
                    <a:pt x="3051" y="3421"/>
                    <a:pt x="3051" y="2219"/>
                  </a:cubicBezTo>
                  <a:cubicBezTo>
                    <a:pt x="3051" y="1017"/>
                    <a:pt x="2311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1517904" y="2212492"/>
              <a:ext cx="58349" cy="84263"/>
            </a:xfrm>
            <a:custGeom>
              <a:rect b="b" l="l" r="r" t="t"/>
              <a:pathLst>
                <a:path extrusionOk="0" h="3606" w="2497">
                  <a:moveTo>
                    <a:pt x="1295" y="1"/>
                  </a:moveTo>
                  <a:cubicBezTo>
                    <a:pt x="556" y="1"/>
                    <a:pt x="1" y="833"/>
                    <a:pt x="1" y="1849"/>
                  </a:cubicBezTo>
                  <a:cubicBezTo>
                    <a:pt x="1" y="2774"/>
                    <a:pt x="556" y="3606"/>
                    <a:pt x="1295" y="3606"/>
                  </a:cubicBezTo>
                  <a:cubicBezTo>
                    <a:pt x="1942" y="3606"/>
                    <a:pt x="2497" y="2774"/>
                    <a:pt x="2497" y="1849"/>
                  </a:cubicBezTo>
                  <a:cubicBezTo>
                    <a:pt x="2497" y="833"/>
                    <a:pt x="194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530873" y="2211323"/>
              <a:ext cx="56175" cy="85502"/>
            </a:xfrm>
            <a:custGeom>
              <a:rect b="b" l="l" r="r" t="t"/>
              <a:pathLst>
                <a:path extrusionOk="0" h="3659" w="2404">
                  <a:moveTo>
                    <a:pt x="777" y="0"/>
                  </a:moveTo>
                  <a:cubicBezTo>
                    <a:pt x="675" y="0"/>
                    <a:pt x="569" y="15"/>
                    <a:pt x="463" y="51"/>
                  </a:cubicBezTo>
                  <a:cubicBezTo>
                    <a:pt x="1" y="236"/>
                    <a:pt x="740" y="3656"/>
                    <a:pt x="740" y="3656"/>
                  </a:cubicBezTo>
                  <a:cubicBezTo>
                    <a:pt x="740" y="3656"/>
                    <a:pt x="758" y="3658"/>
                    <a:pt x="791" y="3658"/>
                  </a:cubicBezTo>
                  <a:cubicBezTo>
                    <a:pt x="953" y="3658"/>
                    <a:pt x="1480" y="3594"/>
                    <a:pt x="1942" y="2824"/>
                  </a:cubicBezTo>
                  <a:cubicBezTo>
                    <a:pt x="2404" y="1899"/>
                    <a:pt x="2034" y="975"/>
                    <a:pt x="1664" y="420"/>
                  </a:cubicBezTo>
                  <a:cubicBezTo>
                    <a:pt x="1590" y="271"/>
                    <a:pt x="1212" y="0"/>
                    <a:pt x="777" y="0"/>
                  </a:cubicBezTo>
                  <a:close/>
                </a:path>
              </a:pathLst>
            </a:custGeom>
            <a:solidFill>
              <a:srgbClr val="5141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533023" y="2216815"/>
              <a:ext cx="51876" cy="75617"/>
            </a:xfrm>
            <a:custGeom>
              <a:rect b="b" l="l" r="r" t="t"/>
              <a:pathLst>
                <a:path extrusionOk="0" h="3236" w="2220">
                  <a:moveTo>
                    <a:pt x="1110" y="1"/>
                  </a:moveTo>
                  <a:cubicBezTo>
                    <a:pt x="463" y="1"/>
                    <a:pt x="1" y="740"/>
                    <a:pt x="1" y="1664"/>
                  </a:cubicBezTo>
                  <a:cubicBezTo>
                    <a:pt x="1" y="2496"/>
                    <a:pt x="463" y="3236"/>
                    <a:pt x="1110" y="3236"/>
                  </a:cubicBezTo>
                  <a:cubicBezTo>
                    <a:pt x="1665" y="3236"/>
                    <a:pt x="2219" y="2496"/>
                    <a:pt x="2219" y="1664"/>
                  </a:cubicBezTo>
                  <a:cubicBezTo>
                    <a:pt x="2219" y="740"/>
                    <a:pt x="1665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075112" y="1912269"/>
              <a:ext cx="142588" cy="416900"/>
            </a:xfrm>
            <a:custGeom>
              <a:rect b="b" l="l" r="r" t="t"/>
              <a:pathLst>
                <a:path extrusionOk="0" h="17841" w="6102">
                  <a:moveTo>
                    <a:pt x="3051" y="0"/>
                  </a:moveTo>
                  <a:cubicBezTo>
                    <a:pt x="2959" y="0"/>
                    <a:pt x="1572" y="647"/>
                    <a:pt x="833" y="2034"/>
                  </a:cubicBezTo>
                  <a:cubicBezTo>
                    <a:pt x="1" y="3790"/>
                    <a:pt x="463" y="6378"/>
                    <a:pt x="2127" y="9706"/>
                  </a:cubicBezTo>
                  <a:cubicBezTo>
                    <a:pt x="3698" y="13034"/>
                    <a:pt x="4715" y="15714"/>
                    <a:pt x="5362" y="17840"/>
                  </a:cubicBezTo>
                  <a:lnTo>
                    <a:pt x="5547" y="17840"/>
                  </a:lnTo>
                  <a:cubicBezTo>
                    <a:pt x="5609" y="17809"/>
                    <a:pt x="5650" y="17799"/>
                    <a:pt x="5670" y="17799"/>
                  </a:cubicBezTo>
                  <a:cubicBezTo>
                    <a:pt x="5711" y="17799"/>
                    <a:pt x="5670" y="17840"/>
                    <a:pt x="5547" y="17840"/>
                  </a:cubicBezTo>
                  <a:cubicBezTo>
                    <a:pt x="5732" y="17840"/>
                    <a:pt x="5917" y="17748"/>
                    <a:pt x="6102" y="17748"/>
                  </a:cubicBezTo>
                  <a:cubicBezTo>
                    <a:pt x="5455" y="15529"/>
                    <a:pt x="4345" y="12756"/>
                    <a:pt x="2682" y="9429"/>
                  </a:cubicBezTo>
                  <a:cubicBezTo>
                    <a:pt x="740" y="5546"/>
                    <a:pt x="925" y="3420"/>
                    <a:pt x="1480" y="2404"/>
                  </a:cubicBezTo>
                  <a:cubicBezTo>
                    <a:pt x="1942" y="1294"/>
                    <a:pt x="2959" y="832"/>
                    <a:pt x="2959" y="832"/>
                  </a:cubicBezTo>
                  <a:lnTo>
                    <a:pt x="3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1120492" y="2404735"/>
              <a:ext cx="151211" cy="95059"/>
            </a:xfrm>
            <a:custGeom>
              <a:rect b="b" l="l" r="r" t="t"/>
              <a:pathLst>
                <a:path extrusionOk="0" h="4068" w="6471">
                  <a:moveTo>
                    <a:pt x="5823" y="0"/>
                  </a:moveTo>
                  <a:lnTo>
                    <a:pt x="0" y="2589"/>
                  </a:lnTo>
                  <a:lnTo>
                    <a:pt x="647" y="4068"/>
                  </a:lnTo>
                  <a:lnTo>
                    <a:pt x="6470" y="1479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1135611" y="2312060"/>
              <a:ext cx="239774" cy="345418"/>
            </a:xfrm>
            <a:custGeom>
              <a:rect b="b" l="l" r="r" t="t"/>
              <a:pathLst>
                <a:path extrusionOk="0" h="14782" w="10261">
                  <a:moveTo>
                    <a:pt x="3955" y="0"/>
                  </a:moveTo>
                  <a:cubicBezTo>
                    <a:pt x="3577" y="0"/>
                    <a:pt x="3183" y="59"/>
                    <a:pt x="2773" y="177"/>
                  </a:cubicBezTo>
                  <a:cubicBezTo>
                    <a:pt x="1387" y="546"/>
                    <a:pt x="555" y="1471"/>
                    <a:pt x="277" y="2857"/>
                  </a:cubicBezTo>
                  <a:cubicBezTo>
                    <a:pt x="0" y="3966"/>
                    <a:pt x="93" y="5445"/>
                    <a:pt x="555" y="7109"/>
                  </a:cubicBezTo>
                  <a:cubicBezTo>
                    <a:pt x="1849" y="11546"/>
                    <a:pt x="4252" y="14689"/>
                    <a:pt x="4344" y="14781"/>
                  </a:cubicBezTo>
                  <a:lnTo>
                    <a:pt x="4992" y="14227"/>
                  </a:lnTo>
                  <a:cubicBezTo>
                    <a:pt x="4992" y="14227"/>
                    <a:pt x="2681" y="11176"/>
                    <a:pt x="1387" y="6832"/>
                  </a:cubicBezTo>
                  <a:cubicBezTo>
                    <a:pt x="1017" y="5353"/>
                    <a:pt x="924" y="4059"/>
                    <a:pt x="1109" y="3042"/>
                  </a:cubicBezTo>
                  <a:cubicBezTo>
                    <a:pt x="1387" y="1933"/>
                    <a:pt x="1941" y="1286"/>
                    <a:pt x="2958" y="1009"/>
                  </a:cubicBezTo>
                  <a:cubicBezTo>
                    <a:pt x="3264" y="932"/>
                    <a:pt x="3586" y="875"/>
                    <a:pt x="3918" y="875"/>
                  </a:cubicBezTo>
                  <a:cubicBezTo>
                    <a:pt x="5187" y="875"/>
                    <a:pt x="6592" y="1707"/>
                    <a:pt x="7765" y="5445"/>
                  </a:cubicBezTo>
                  <a:cubicBezTo>
                    <a:pt x="9336" y="10160"/>
                    <a:pt x="8504" y="13210"/>
                    <a:pt x="8504" y="13210"/>
                  </a:cubicBezTo>
                  <a:lnTo>
                    <a:pt x="9336" y="13487"/>
                  </a:lnTo>
                  <a:cubicBezTo>
                    <a:pt x="9336" y="13395"/>
                    <a:pt x="10260" y="10160"/>
                    <a:pt x="8689" y="5168"/>
                  </a:cubicBezTo>
                  <a:cubicBezTo>
                    <a:pt x="7522" y="1668"/>
                    <a:pt x="5963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1325683" y="2605600"/>
              <a:ext cx="36734" cy="37084"/>
            </a:xfrm>
            <a:custGeom>
              <a:rect b="b" l="l" r="r" t="t"/>
              <a:pathLst>
                <a:path extrusionOk="0" h="1587" w="1572">
                  <a:moveTo>
                    <a:pt x="740" y="1"/>
                  </a:moveTo>
                  <a:cubicBezTo>
                    <a:pt x="278" y="1"/>
                    <a:pt x="0" y="463"/>
                    <a:pt x="0" y="833"/>
                  </a:cubicBezTo>
                  <a:cubicBezTo>
                    <a:pt x="0" y="1247"/>
                    <a:pt x="297" y="1587"/>
                    <a:pt x="691" y="1587"/>
                  </a:cubicBezTo>
                  <a:cubicBezTo>
                    <a:pt x="737" y="1587"/>
                    <a:pt x="784" y="1582"/>
                    <a:pt x="832" y="1572"/>
                  </a:cubicBezTo>
                  <a:cubicBezTo>
                    <a:pt x="1294" y="1572"/>
                    <a:pt x="1572" y="1203"/>
                    <a:pt x="1572" y="740"/>
                  </a:cubicBezTo>
                  <a:cubicBezTo>
                    <a:pt x="1572" y="371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226324" y="2633360"/>
              <a:ext cx="38907" cy="37061"/>
            </a:xfrm>
            <a:custGeom>
              <a:rect b="b" l="l" r="r" t="t"/>
              <a:pathLst>
                <a:path extrusionOk="0" h="1586" w="1665">
                  <a:moveTo>
                    <a:pt x="881" y="0"/>
                  </a:moveTo>
                  <a:cubicBezTo>
                    <a:pt x="835" y="0"/>
                    <a:pt x="788" y="5"/>
                    <a:pt x="740" y="15"/>
                  </a:cubicBezTo>
                  <a:cubicBezTo>
                    <a:pt x="278" y="15"/>
                    <a:pt x="0" y="384"/>
                    <a:pt x="0" y="846"/>
                  </a:cubicBezTo>
                  <a:cubicBezTo>
                    <a:pt x="0" y="1309"/>
                    <a:pt x="370" y="1586"/>
                    <a:pt x="832" y="1586"/>
                  </a:cubicBezTo>
                  <a:cubicBezTo>
                    <a:pt x="1294" y="1586"/>
                    <a:pt x="1664" y="1216"/>
                    <a:pt x="1572" y="754"/>
                  </a:cubicBezTo>
                  <a:cubicBezTo>
                    <a:pt x="1572" y="340"/>
                    <a:pt x="1275" y="0"/>
                    <a:pt x="881" y="0"/>
                  </a:cubicBez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297595" y="2546177"/>
              <a:ext cx="358901" cy="230100"/>
            </a:xfrm>
            <a:custGeom>
              <a:rect b="b" l="l" r="r" t="t"/>
              <a:pathLst>
                <a:path extrusionOk="0" h="9847" w="15359">
                  <a:moveTo>
                    <a:pt x="13177" y="0"/>
                  </a:moveTo>
                  <a:cubicBezTo>
                    <a:pt x="12436" y="0"/>
                    <a:pt x="11512" y="168"/>
                    <a:pt x="10631" y="325"/>
                  </a:cubicBezTo>
                  <a:cubicBezTo>
                    <a:pt x="7950" y="880"/>
                    <a:pt x="4622" y="2544"/>
                    <a:pt x="4622" y="2544"/>
                  </a:cubicBezTo>
                  <a:lnTo>
                    <a:pt x="1" y="9846"/>
                  </a:lnTo>
                  <a:cubicBezTo>
                    <a:pt x="1" y="9846"/>
                    <a:pt x="2127" y="9384"/>
                    <a:pt x="3513" y="9292"/>
                  </a:cubicBezTo>
                  <a:cubicBezTo>
                    <a:pt x="4900" y="9292"/>
                    <a:pt x="11370" y="7166"/>
                    <a:pt x="13773" y="3191"/>
                  </a:cubicBezTo>
                  <a:cubicBezTo>
                    <a:pt x="15358" y="631"/>
                    <a:pt x="14612" y="0"/>
                    <a:pt x="13177" y="0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798650" y="2087220"/>
              <a:ext cx="673919" cy="732478"/>
            </a:xfrm>
            <a:custGeom>
              <a:rect b="b" l="l" r="r" t="t"/>
              <a:pathLst>
                <a:path extrusionOk="0" h="31346" w="28840">
                  <a:moveTo>
                    <a:pt x="7395" y="1"/>
                  </a:moveTo>
                  <a:cubicBezTo>
                    <a:pt x="0" y="3698"/>
                    <a:pt x="1202" y="9614"/>
                    <a:pt x="832" y="16916"/>
                  </a:cubicBezTo>
                  <a:cubicBezTo>
                    <a:pt x="740" y="18950"/>
                    <a:pt x="462" y="25975"/>
                    <a:pt x="1110" y="27731"/>
                  </a:cubicBezTo>
                  <a:cubicBezTo>
                    <a:pt x="2434" y="31082"/>
                    <a:pt x="6585" y="31345"/>
                    <a:pt x="9849" y="31345"/>
                  </a:cubicBezTo>
                  <a:cubicBezTo>
                    <a:pt x="10456" y="31345"/>
                    <a:pt x="11033" y="31336"/>
                    <a:pt x="11555" y="31336"/>
                  </a:cubicBezTo>
                  <a:cubicBezTo>
                    <a:pt x="14975" y="31336"/>
                    <a:pt x="22462" y="30227"/>
                    <a:pt x="26529" y="29765"/>
                  </a:cubicBezTo>
                  <a:cubicBezTo>
                    <a:pt x="28840" y="28378"/>
                    <a:pt x="26714" y="20706"/>
                    <a:pt x="26714" y="20706"/>
                  </a:cubicBezTo>
                  <a:lnTo>
                    <a:pt x="26714" y="20706"/>
                  </a:lnTo>
                  <a:cubicBezTo>
                    <a:pt x="26713" y="20706"/>
                    <a:pt x="14767" y="21453"/>
                    <a:pt x="12645" y="21453"/>
                  </a:cubicBezTo>
                  <a:cubicBezTo>
                    <a:pt x="12528" y="21453"/>
                    <a:pt x="12440" y="21450"/>
                    <a:pt x="12387" y="21445"/>
                  </a:cubicBezTo>
                  <a:cubicBezTo>
                    <a:pt x="13496" y="15622"/>
                    <a:pt x="11092" y="463"/>
                    <a:pt x="7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42"/>
          <p:cNvGrpSpPr/>
          <p:nvPr/>
        </p:nvGrpSpPr>
        <p:grpSpPr>
          <a:xfrm>
            <a:off x="7924707" y="3691511"/>
            <a:ext cx="500778" cy="1105005"/>
            <a:chOff x="2391607" y="3128997"/>
            <a:chExt cx="500778" cy="1105005"/>
          </a:xfrm>
        </p:grpSpPr>
        <p:sp>
          <p:nvSpPr>
            <p:cNvPr id="683" name="Google Shape;683;p42"/>
            <p:cNvSpPr/>
            <p:nvPr/>
          </p:nvSpPr>
          <p:spPr>
            <a:xfrm>
              <a:off x="2444148" y="3931880"/>
              <a:ext cx="395713" cy="302122"/>
            </a:xfrm>
            <a:custGeom>
              <a:rect b="b" l="l" r="r" t="t"/>
              <a:pathLst>
                <a:path extrusionOk="0" h="17009" w="22278">
                  <a:moveTo>
                    <a:pt x="93" y="0"/>
                  </a:moveTo>
                  <a:lnTo>
                    <a:pt x="2311" y="11924"/>
                  </a:lnTo>
                  <a:cubicBezTo>
                    <a:pt x="2496" y="13033"/>
                    <a:pt x="3420" y="14050"/>
                    <a:pt x="4807" y="14974"/>
                  </a:cubicBezTo>
                  <a:cubicBezTo>
                    <a:pt x="8319" y="17008"/>
                    <a:pt x="14050" y="17008"/>
                    <a:pt x="17563" y="14974"/>
                  </a:cubicBezTo>
                  <a:cubicBezTo>
                    <a:pt x="19134" y="13958"/>
                    <a:pt x="19966" y="12848"/>
                    <a:pt x="20151" y="11554"/>
                  </a:cubicBezTo>
                  <a:lnTo>
                    <a:pt x="22277" y="92"/>
                  </a:lnTo>
                  <a:cubicBezTo>
                    <a:pt x="22000" y="7395"/>
                    <a:pt x="0" y="3235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2426084" y="3807081"/>
              <a:ext cx="433476" cy="239740"/>
            </a:xfrm>
            <a:custGeom>
              <a:rect b="b" l="l" r="r" t="t"/>
              <a:pathLst>
                <a:path extrusionOk="0" h="13497" w="24404">
                  <a:moveTo>
                    <a:pt x="19966" y="2497"/>
                  </a:moveTo>
                  <a:cubicBezTo>
                    <a:pt x="15622" y="1"/>
                    <a:pt x="8597" y="1"/>
                    <a:pt x="4345" y="2497"/>
                  </a:cubicBezTo>
                  <a:cubicBezTo>
                    <a:pt x="1" y="4992"/>
                    <a:pt x="1" y="9060"/>
                    <a:pt x="4345" y="11648"/>
                  </a:cubicBezTo>
                  <a:cubicBezTo>
                    <a:pt x="6563" y="12849"/>
                    <a:pt x="9336" y="13496"/>
                    <a:pt x="12202" y="13496"/>
                  </a:cubicBezTo>
                  <a:cubicBezTo>
                    <a:pt x="15067" y="13496"/>
                    <a:pt x="17933" y="12849"/>
                    <a:pt x="20059" y="11648"/>
                  </a:cubicBezTo>
                  <a:cubicBezTo>
                    <a:pt x="24403" y="9060"/>
                    <a:pt x="24403" y="4992"/>
                    <a:pt x="19966" y="2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2475339" y="3835003"/>
              <a:ext cx="334965" cy="193753"/>
            </a:xfrm>
            <a:custGeom>
              <a:rect b="b" l="l" r="r" t="t"/>
              <a:pathLst>
                <a:path extrusionOk="0" h="10908" w="18858">
                  <a:moveTo>
                    <a:pt x="15437" y="1941"/>
                  </a:moveTo>
                  <a:cubicBezTo>
                    <a:pt x="12110" y="0"/>
                    <a:pt x="6656" y="0"/>
                    <a:pt x="3328" y="1941"/>
                  </a:cubicBezTo>
                  <a:cubicBezTo>
                    <a:pt x="1" y="3883"/>
                    <a:pt x="1" y="7025"/>
                    <a:pt x="3328" y="8967"/>
                  </a:cubicBezTo>
                  <a:cubicBezTo>
                    <a:pt x="6748" y="10908"/>
                    <a:pt x="12202" y="10908"/>
                    <a:pt x="15530" y="8967"/>
                  </a:cubicBezTo>
                  <a:cubicBezTo>
                    <a:pt x="18857" y="7025"/>
                    <a:pt x="18857" y="3883"/>
                    <a:pt x="15437" y="19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2623105" y="3383481"/>
              <a:ext cx="39433" cy="558258"/>
            </a:xfrm>
            <a:custGeom>
              <a:rect b="b" l="l" r="r" t="t"/>
              <a:pathLst>
                <a:path extrusionOk="0" h="31429" w="2220">
                  <a:moveTo>
                    <a:pt x="2219" y="1"/>
                  </a:moveTo>
                  <a:cubicBezTo>
                    <a:pt x="2219" y="1"/>
                    <a:pt x="2219" y="93"/>
                    <a:pt x="2219" y="93"/>
                  </a:cubicBezTo>
                  <a:cubicBezTo>
                    <a:pt x="2219" y="93"/>
                    <a:pt x="2219" y="93"/>
                    <a:pt x="2219" y="93"/>
                  </a:cubicBezTo>
                  <a:cubicBezTo>
                    <a:pt x="2219" y="93"/>
                    <a:pt x="2219" y="93"/>
                    <a:pt x="2219" y="93"/>
                  </a:cubicBezTo>
                  <a:cubicBezTo>
                    <a:pt x="2219" y="93"/>
                    <a:pt x="2219" y="186"/>
                    <a:pt x="2219" y="186"/>
                  </a:cubicBezTo>
                  <a:cubicBezTo>
                    <a:pt x="2219" y="186"/>
                    <a:pt x="2219" y="186"/>
                    <a:pt x="2127" y="186"/>
                  </a:cubicBezTo>
                  <a:cubicBezTo>
                    <a:pt x="2127" y="186"/>
                    <a:pt x="2127" y="186"/>
                    <a:pt x="2127" y="186"/>
                  </a:cubicBezTo>
                  <a:cubicBezTo>
                    <a:pt x="2127" y="186"/>
                    <a:pt x="2127" y="278"/>
                    <a:pt x="2127" y="278"/>
                  </a:cubicBezTo>
                  <a:cubicBezTo>
                    <a:pt x="2127" y="278"/>
                    <a:pt x="2127" y="278"/>
                    <a:pt x="2127" y="278"/>
                  </a:cubicBezTo>
                  <a:lnTo>
                    <a:pt x="2127" y="278"/>
                  </a:lnTo>
                  <a:cubicBezTo>
                    <a:pt x="2034" y="278"/>
                    <a:pt x="2034" y="370"/>
                    <a:pt x="2034" y="370"/>
                  </a:cubicBezTo>
                  <a:cubicBezTo>
                    <a:pt x="2034" y="370"/>
                    <a:pt x="2034" y="370"/>
                    <a:pt x="2034" y="370"/>
                  </a:cubicBezTo>
                  <a:cubicBezTo>
                    <a:pt x="2034" y="370"/>
                    <a:pt x="2034" y="370"/>
                    <a:pt x="1942" y="370"/>
                  </a:cubicBezTo>
                  <a:cubicBezTo>
                    <a:pt x="1942" y="370"/>
                    <a:pt x="1942" y="370"/>
                    <a:pt x="1942" y="463"/>
                  </a:cubicBezTo>
                  <a:cubicBezTo>
                    <a:pt x="1942" y="463"/>
                    <a:pt x="1942" y="463"/>
                    <a:pt x="1849" y="463"/>
                  </a:cubicBezTo>
                  <a:cubicBezTo>
                    <a:pt x="1849" y="463"/>
                    <a:pt x="1849" y="463"/>
                    <a:pt x="1757" y="463"/>
                  </a:cubicBezTo>
                  <a:lnTo>
                    <a:pt x="1757" y="555"/>
                  </a:lnTo>
                  <a:cubicBezTo>
                    <a:pt x="1757" y="555"/>
                    <a:pt x="1665" y="555"/>
                    <a:pt x="1665" y="555"/>
                  </a:cubicBezTo>
                  <a:cubicBezTo>
                    <a:pt x="1665" y="555"/>
                    <a:pt x="1665" y="555"/>
                    <a:pt x="1665" y="555"/>
                  </a:cubicBezTo>
                  <a:cubicBezTo>
                    <a:pt x="1572" y="555"/>
                    <a:pt x="1572" y="555"/>
                    <a:pt x="1572" y="555"/>
                  </a:cubicBezTo>
                  <a:cubicBezTo>
                    <a:pt x="1572" y="555"/>
                    <a:pt x="1572" y="555"/>
                    <a:pt x="1572" y="555"/>
                  </a:cubicBezTo>
                  <a:cubicBezTo>
                    <a:pt x="1480" y="555"/>
                    <a:pt x="1480" y="555"/>
                    <a:pt x="1480" y="648"/>
                  </a:cubicBezTo>
                  <a:cubicBezTo>
                    <a:pt x="1480" y="648"/>
                    <a:pt x="1480" y="648"/>
                    <a:pt x="1387" y="648"/>
                  </a:cubicBezTo>
                  <a:cubicBezTo>
                    <a:pt x="1387" y="648"/>
                    <a:pt x="1387" y="648"/>
                    <a:pt x="1295" y="648"/>
                  </a:cubicBezTo>
                  <a:cubicBezTo>
                    <a:pt x="1295" y="648"/>
                    <a:pt x="1295" y="648"/>
                    <a:pt x="1295" y="648"/>
                  </a:cubicBezTo>
                  <a:cubicBezTo>
                    <a:pt x="1202" y="648"/>
                    <a:pt x="1202" y="648"/>
                    <a:pt x="1202" y="648"/>
                  </a:cubicBezTo>
                  <a:cubicBezTo>
                    <a:pt x="1202" y="648"/>
                    <a:pt x="1110" y="648"/>
                    <a:pt x="1110" y="648"/>
                  </a:cubicBezTo>
                  <a:cubicBezTo>
                    <a:pt x="1110" y="648"/>
                    <a:pt x="1110" y="648"/>
                    <a:pt x="1110" y="648"/>
                  </a:cubicBezTo>
                  <a:cubicBezTo>
                    <a:pt x="1017" y="648"/>
                    <a:pt x="1017" y="648"/>
                    <a:pt x="1017" y="648"/>
                  </a:cubicBezTo>
                  <a:cubicBezTo>
                    <a:pt x="1017" y="648"/>
                    <a:pt x="1017" y="648"/>
                    <a:pt x="925" y="648"/>
                  </a:cubicBezTo>
                  <a:cubicBezTo>
                    <a:pt x="925" y="648"/>
                    <a:pt x="925" y="648"/>
                    <a:pt x="925" y="648"/>
                  </a:cubicBezTo>
                  <a:lnTo>
                    <a:pt x="833" y="648"/>
                  </a:lnTo>
                  <a:cubicBezTo>
                    <a:pt x="833" y="648"/>
                    <a:pt x="833" y="648"/>
                    <a:pt x="833" y="648"/>
                  </a:cubicBezTo>
                  <a:cubicBezTo>
                    <a:pt x="740" y="648"/>
                    <a:pt x="740" y="648"/>
                    <a:pt x="740" y="648"/>
                  </a:cubicBezTo>
                  <a:cubicBezTo>
                    <a:pt x="740" y="648"/>
                    <a:pt x="740" y="555"/>
                    <a:pt x="740" y="555"/>
                  </a:cubicBezTo>
                  <a:cubicBezTo>
                    <a:pt x="648" y="555"/>
                    <a:pt x="648" y="555"/>
                    <a:pt x="648" y="555"/>
                  </a:cubicBezTo>
                  <a:cubicBezTo>
                    <a:pt x="648" y="555"/>
                    <a:pt x="555" y="555"/>
                    <a:pt x="555" y="555"/>
                  </a:cubicBezTo>
                  <a:cubicBezTo>
                    <a:pt x="555" y="555"/>
                    <a:pt x="463" y="555"/>
                    <a:pt x="463" y="555"/>
                  </a:cubicBezTo>
                  <a:cubicBezTo>
                    <a:pt x="463" y="555"/>
                    <a:pt x="463" y="555"/>
                    <a:pt x="370" y="463"/>
                  </a:cubicBezTo>
                  <a:cubicBezTo>
                    <a:pt x="370" y="463"/>
                    <a:pt x="370" y="463"/>
                    <a:pt x="370" y="463"/>
                  </a:cubicBezTo>
                  <a:cubicBezTo>
                    <a:pt x="370" y="463"/>
                    <a:pt x="278" y="463"/>
                    <a:pt x="278" y="463"/>
                  </a:cubicBezTo>
                  <a:cubicBezTo>
                    <a:pt x="93" y="278"/>
                    <a:pt x="1" y="186"/>
                    <a:pt x="1" y="1"/>
                  </a:cubicBezTo>
                  <a:lnTo>
                    <a:pt x="1" y="30782"/>
                  </a:lnTo>
                  <a:cubicBezTo>
                    <a:pt x="1" y="30966"/>
                    <a:pt x="93" y="31059"/>
                    <a:pt x="278" y="31244"/>
                  </a:cubicBezTo>
                  <a:cubicBezTo>
                    <a:pt x="278" y="31244"/>
                    <a:pt x="370" y="31244"/>
                    <a:pt x="370" y="31244"/>
                  </a:cubicBezTo>
                  <a:cubicBezTo>
                    <a:pt x="370" y="31244"/>
                    <a:pt x="370" y="31244"/>
                    <a:pt x="370" y="31244"/>
                  </a:cubicBezTo>
                  <a:cubicBezTo>
                    <a:pt x="463" y="31336"/>
                    <a:pt x="463" y="31336"/>
                    <a:pt x="463" y="31336"/>
                  </a:cubicBezTo>
                  <a:cubicBezTo>
                    <a:pt x="463" y="31336"/>
                    <a:pt x="463" y="31336"/>
                    <a:pt x="463" y="31336"/>
                  </a:cubicBezTo>
                  <a:cubicBezTo>
                    <a:pt x="463" y="31336"/>
                    <a:pt x="555" y="31336"/>
                    <a:pt x="555" y="31336"/>
                  </a:cubicBezTo>
                  <a:cubicBezTo>
                    <a:pt x="555" y="31336"/>
                    <a:pt x="555" y="31336"/>
                    <a:pt x="555" y="31336"/>
                  </a:cubicBezTo>
                  <a:cubicBezTo>
                    <a:pt x="648" y="31336"/>
                    <a:pt x="648" y="31336"/>
                    <a:pt x="648" y="31336"/>
                  </a:cubicBezTo>
                  <a:cubicBezTo>
                    <a:pt x="648" y="31336"/>
                    <a:pt x="648" y="31336"/>
                    <a:pt x="648" y="31429"/>
                  </a:cubicBezTo>
                  <a:cubicBezTo>
                    <a:pt x="740" y="31429"/>
                    <a:pt x="740" y="31429"/>
                    <a:pt x="740" y="31429"/>
                  </a:cubicBezTo>
                  <a:cubicBezTo>
                    <a:pt x="740" y="31429"/>
                    <a:pt x="740" y="31429"/>
                    <a:pt x="740" y="31429"/>
                  </a:cubicBezTo>
                  <a:cubicBezTo>
                    <a:pt x="740" y="31429"/>
                    <a:pt x="740" y="31429"/>
                    <a:pt x="833" y="31429"/>
                  </a:cubicBezTo>
                  <a:cubicBezTo>
                    <a:pt x="833" y="31429"/>
                    <a:pt x="833" y="31429"/>
                    <a:pt x="833" y="31429"/>
                  </a:cubicBezTo>
                  <a:cubicBezTo>
                    <a:pt x="833" y="31429"/>
                    <a:pt x="833" y="31429"/>
                    <a:pt x="833" y="31429"/>
                  </a:cubicBezTo>
                  <a:cubicBezTo>
                    <a:pt x="833" y="31429"/>
                    <a:pt x="925" y="31429"/>
                    <a:pt x="925" y="31429"/>
                  </a:cubicBezTo>
                  <a:cubicBezTo>
                    <a:pt x="925" y="31429"/>
                    <a:pt x="925" y="31429"/>
                    <a:pt x="925" y="31429"/>
                  </a:cubicBezTo>
                  <a:cubicBezTo>
                    <a:pt x="925" y="31429"/>
                    <a:pt x="925" y="31429"/>
                    <a:pt x="925" y="31429"/>
                  </a:cubicBezTo>
                  <a:cubicBezTo>
                    <a:pt x="1017" y="31429"/>
                    <a:pt x="1017" y="31429"/>
                    <a:pt x="1017" y="31429"/>
                  </a:cubicBezTo>
                  <a:cubicBezTo>
                    <a:pt x="1017" y="31429"/>
                    <a:pt x="1017" y="31429"/>
                    <a:pt x="1017" y="31429"/>
                  </a:cubicBezTo>
                  <a:lnTo>
                    <a:pt x="1110" y="31429"/>
                  </a:lnTo>
                  <a:lnTo>
                    <a:pt x="1110" y="31429"/>
                  </a:lnTo>
                  <a:cubicBezTo>
                    <a:pt x="1110" y="31429"/>
                    <a:pt x="1110" y="31429"/>
                    <a:pt x="1202" y="31429"/>
                  </a:cubicBezTo>
                  <a:cubicBezTo>
                    <a:pt x="1202" y="31429"/>
                    <a:pt x="1202" y="31429"/>
                    <a:pt x="1202" y="31429"/>
                  </a:cubicBezTo>
                  <a:cubicBezTo>
                    <a:pt x="1202" y="31429"/>
                    <a:pt x="1202" y="31429"/>
                    <a:pt x="1295" y="31429"/>
                  </a:cubicBezTo>
                  <a:cubicBezTo>
                    <a:pt x="1295" y="31429"/>
                    <a:pt x="1295" y="31429"/>
                    <a:pt x="1295" y="31429"/>
                  </a:cubicBezTo>
                  <a:cubicBezTo>
                    <a:pt x="1295" y="31429"/>
                    <a:pt x="1295" y="31429"/>
                    <a:pt x="1295" y="31429"/>
                  </a:cubicBezTo>
                  <a:cubicBezTo>
                    <a:pt x="1387" y="31429"/>
                    <a:pt x="1387" y="31429"/>
                    <a:pt x="1387" y="31429"/>
                  </a:cubicBezTo>
                  <a:cubicBezTo>
                    <a:pt x="1387" y="31429"/>
                    <a:pt x="1387" y="31429"/>
                    <a:pt x="1387" y="31429"/>
                  </a:cubicBezTo>
                  <a:cubicBezTo>
                    <a:pt x="1480" y="31429"/>
                    <a:pt x="1480" y="31429"/>
                    <a:pt x="1480" y="31429"/>
                  </a:cubicBezTo>
                  <a:cubicBezTo>
                    <a:pt x="1480" y="31336"/>
                    <a:pt x="1480" y="31336"/>
                    <a:pt x="1572" y="31336"/>
                  </a:cubicBezTo>
                  <a:cubicBezTo>
                    <a:pt x="1572" y="31336"/>
                    <a:pt x="1572" y="31336"/>
                    <a:pt x="1572" y="31336"/>
                  </a:cubicBezTo>
                  <a:cubicBezTo>
                    <a:pt x="1572" y="31336"/>
                    <a:pt x="1572" y="31336"/>
                    <a:pt x="1665" y="31336"/>
                  </a:cubicBezTo>
                  <a:cubicBezTo>
                    <a:pt x="1665" y="31336"/>
                    <a:pt x="1665" y="31336"/>
                    <a:pt x="1665" y="31336"/>
                  </a:cubicBezTo>
                  <a:cubicBezTo>
                    <a:pt x="1665" y="31336"/>
                    <a:pt x="1665" y="31336"/>
                    <a:pt x="1665" y="31336"/>
                  </a:cubicBezTo>
                  <a:cubicBezTo>
                    <a:pt x="1665" y="31336"/>
                    <a:pt x="1757" y="31336"/>
                    <a:pt x="1757" y="31336"/>
                  </a:cubicBezTo>
                  <a:cubicBezTo>
                    <a:pt x="1757" y="31336"/>
                    <a:pt x="1757" y="31244"/>
                    <a:pt x="1757" y="31244"/>
                  </a:cubicBezTo>
                  <a:cubicBezTo>
                    <a:pt x="1849" y="31244"/>
                    <a:pt x="1849" y="31244"/>
                    <a:pt x="1849" y="31244"/>
                  </a:cubicBezTo>
                  <a:cubicBezTo>
                    <a:pt x="1942" y="31244"/>
                    <a:pt x="1942" y="31244"/>
                    <a:pt x="1942" y="31244"/>
                  </a:cubicBezTo>
                  <a:cubicBezTo>
                    <a:pt x="1942" y="31244"/>
                    <a:pt x="1942" y="31244"/>
                    <a:pt x="1942" y="31244"/>
                  </a:cubicBezTo>
                  <a:cubicBezTo>
                    <a:pt x="1942" y="31151"/>
                    <a:pt x="1942" y="31151"/>
                    <a:pt x="1942" y="31151"/>
                  </a:cubicBezTo>
                  <a:cubicBezTo>
                    <a:pt x="2034" y="31151"/>
                    <a:pt x="2034" y="31151"/>
                    <a:pt x="2034" y="31151"/>
                  </a:cubicBezTo>
                  <a:cubicBezTo>
                    <a:pt x="2034" y="31151"/>
                    <a:pt x="2034" y="31151"/>
                    <a:pt x="2034" y="31151"/>
                  </a:cubicBezTo>
                  <a:cubicBezTo>
                    <a:pt x="2034" y="31151"/>
                    <a:pt x="2034" y="31151"/>
                    <a:pt x="2034" y="31151"/>
                  </a:cubicBezTo>
                  <a:cubicBezTo>
                    <a:pt x="2034" y="31059"/>
                    <a:pt x="2034" y="31059"/>
                    <a:pt x="2127" y="31059"/>
                  </a:cubicBezTo>
                  <a:cubicBezTo>
                    <a:pt x="2127" y="31059"/>
                    <a:pt x="2127" y="31059"/>
                    <a:pt x="2127" y="31059"/>
                  </a:cubicBezTo>
                  <a:cubicBezTo>
                    <a:pt x="2127" y="31059"/>
                    <a:pt x="2127" y="31059"/>
                    <a:pt x="2127" y="31059"/>
                  </a:cubicBezTo>
                  <a:cubicBezTo>
                    <a:pt x="2127" y="31059"/>
                    <a:pt x="2127" y="31059"/>
                    <a:pt x="2127" y="31059"/>
                  </a:cubicBezTo>
                  <a:cubicBezTo>
                    <a:pt x="2127" y="31059"/>
                    <a:pt x="2127" y="30966"/>
                    <a:pt x="2127" y="30966"/>
                  </a:cubicBezTo>
                  <a:cubicBezTo>
                    <a:pt x="2127" y="30966"/>
                    <a:pt x="2127" y="30966"/>
                    <a:pt x="2127" y="30966"/>
                  </a:cubicBezTo>
                  <a:cubicBezTo>
                    <a:pt x="2127" y="30966"/>
                    <a:pt x="2127" y="30966"/>
                    <a:pt x="2127" y="30966"/>
                  </a:cubicBezTo>
                  <a:cubicBezTo>
                    <a:pt x="2219" y="30966"/>
                    <a:pt x="2219" y="30966"/>
                    <a:pt x="2219" y="30966"/>
                  </a:cubicBezTo>
                  <a:cubicBezTo>
                    <a:pt x="2219" y="30966"/>
                    <a:pt x="2219" y="30874"/>
                    <a:pt x="2219" y="30874"/>
                  </a:cubicBezTo>
                  <a:cubicBezTo>
                    <a:pt x="2219" y="30874"/>
                    <a:pt x="2219" y="30874"/>
                    <a:pt x="2219" y="30874"/>
                  </a:cubicBezTo>
                  <a:cubicBezTo>
                    <a:pt x="2219" y="30874"/>
                    <a:pt x="2219" y="30874"/>
                    <a:pt x="2219" y="30874"/>
                  </a:cubicBezTo>
                  <a:cubicBezTo>
                    <a:pt x="2219" y="30874"/>
                    <a:pt x="2219" y="30874"/>
                    <a:pt x="2219" y="30874"/>
                  </a:cubicBezTo>
                  <a:lnTo>
                    <a:pt x="2219" y="30874"/>
                  </a:lnTo>
                  <a:cubicBezTo>
                    <a:pt x="2219" y="30782"/>
                    <a:pt x="2219" y="30782"/>
                    <a:pt x="2219" y="30782"/>
                  </a:cubicBezTo>
                  <a:cubicBezTo>
                    <a:pt x="2219" y="30782"/>
                    <a:pt x="2219" y="30782"/>
                    <a:pt x="2219" y="30782"/>
                  </a:cubicBezTo>
                  <a:lnTo>
                    <a:pt x="2219" y="30782"/>
                  </a:lnTo>
                  <a:lnTo>
                    <a:pt x="2219" y="1"/>
                  </a:lnTo>
                  <a:cubicBezTo>
                    <a:pt x="2219" y="1"/>
                    <a:pt x="2219" y="1"/>
                    <a:pt x="22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2619819" y="3370354"/>
              <a:ext cx="44353" cy="26289"/>
            </a:xfrm>
            <a:custGeom>
              <a:rect b="b" l="l" r="r" t="t"/>
              <a:pathLst>
                <a:path extrusionOk="0" h="1480" w="2497">
                  <a:moveTo>
                    <a:pt x="2034" y="278"/>
                  </a:moveTo>
                  <a:cubicBezTo>
                    <a:pt x="1665" y="0"/>
                    <a:pt x="925" y="0"/>
                    <a:pt x="463" y="278"/>
                  </a:cubicBezTo>
                  <a:cubicBezTo>
                    <a:pt x="1" y="555"/>
                    <a:pt x="1" y="925"/>
                    <a:pt x="463" y="1202"/>
                  </a:cubicBezTo>
                  <a:cubicBezTo>
                    <a:pt x="925" y="1479"/>
                    <a:pt x="1665" y="1479"/>
                    <a:pt x="2127" y="1202"/>
                  </a:cubicBezTo>
                  <a:cubicBezTo>
                    <a:pt x="2497" y="925"/>
                    <a:pt x="2497" y="555"/>
                    <a:pt x="2034" y="278"/>
                  </a:cubicBezTo>
                  <a:close/>
                </a:path>
              </a:pathLst>
            </a:custGeom>
            <a:solidFill>
              <a:srgbClr val="9C9E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2391607" y="3128997"/>
              <a:ext cx="500778" cy="456461"/>
            </a:xfrm>
            <a:custGeom>
              <a:rect b="b" l="l" r="r" t="t"/>
              <a:pathLst>
                <a:path extrusionOk="0" h="25698" w="28193">
                  <a:moveTo>
                    <a:pt x="28193" y="12849"/>
                  </a:moveTo>
                  <a:cubicBezTo>
                    <a:pt x="28193" y="19874"/>
                    <a:pt x="21907" y="25697"/>
                    <a:pt x="14143" y="25697"/>
                  </a:cubicBezTo>
                  <a:cubicBezTo>
                    <a:pt x="6378" y="25697"/>
                    <a:pt x="0" y="19874"/>
                    <a:pt x="0" y="12849"/>
                  </a:cubicBezTo>
                  <a:cubicBezTo>
                    <a:pt x="0" y="5731"/>
                    <a:pt x="6378" y="0"/>
                    <a:pt x="14143" y="0"/>
                  </a:cubicBezTo>
                  <a:cubicBezTo>
                    <a:pt x="21907" y="0"/>
                    <a:pt x="28193" y="5731"/>
                    <a:pt x="28193" y="128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2391607" y="3334225"/>
              <a:ext cx="500778" cy="251233"/>
            </a:xfrm>
            <a:custGeom>
              <a:rect b="b" l="l" r="r" t="t"/>
              <a:pathLst>
                <a:path extrusionOk="0" h="14144" w="28193">
                  <a:moveTo>
                    <a:pt x="28193" y="1"/>
                  </a:moveTo>
                  <a:cubicBezTo>
                    <a:pt x="28193" y="463"/>
                    <a:pt x="28193" y="833"/>
                    <a:pt x="28193" y="1295"/>
                  </a:cubicBezTo>
                  <a:cubicBezTo>
                    <a:pt x="28193" y="8320"/>
                    <a:pt x="21907" y="14143"/>
                    <a:pt x="14143" y="14143"/>
                  </a:cubicBezTo>
                  <a:cubicBezTo>
                    <a:pt x="6378" y="14143"/>
                    <a:pt x="0" y="8320"/>
                    <a:pt x="0" y="1295"/>
                  </a:cubicBezTo>
                  <a:cubicBezTo>
                    <a:pt x="0" y="833"/>
                    <a:pt x="93" y="463"/>
                    <a:pt x="93" y="1"/>
                  </a:cubicBezTo>
                  <a:cubicBezTo>
                    <a:pt x="2866" y="3791"/>
                    <a:pt x="8135" y="6379"/>
                    <a:pt x="14143" y="6379"/>
                  </a:cubicBezTo>
                  <a:cubicBezTo>
                    <a:pt x="20151" y="6379"/>
                    <a:pt x="25327" y="3791"/>
                    <a:pt x="28193" y="1"/>
                  </a:cubicBezTo>
                  <a:close/>
                </a:path>
              </a:pathLst>
            </a:custGeom>
            <a:solidFill>
              <a:srgbClr val="FDFDFD">
                <a:alpha val="60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42"/>
          <p:cNvSpPr txBox="1"/>
          <p:nvPr>
            <p:ph idx="4294967295" type="title"/>
          </p:nvPr>
        </p:nvSpPr>
        <p:spPr>
          <a:xfrm>
            <a:off x="824925" y="1872900"/>
            <a:ext cx="4998900" cy="15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MobiCare</a:t>
            </a:r>
            <a:endParaRPr sz="7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43"/>
          <p:cNvGrpSpPr/>
          <p:nvPr/>
        </p:nvGrpSpPr>
        <p:grpSpPr>
          <a:xfrm>
            <a:off x="7633664" y="456717"/>
            <a:ext cx="1182835" cy="736263"/>
            <a:chOff x="7547190" y="1071038"/>
            <a:chExt cx="1182835" cy="736263"/>
          </a:xfrm>
        </p:grpSpPr>
        <p:sp>
          <p:nvSpPr>
            <p:cNvPr id="696" name="Google Shape;696;p43"/>
            <p:cNvSpPr/>
            <p:nvPr/>
          </p:nvSpPr>
          <p:spPr>
            <a:xfrm>
              <a:off x="8474425" y="155170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7547190" y="1541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7891800" y="10710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3"/>
          <p:cNvSpPr/>
          <p:nvPr/>
        </p:nvSpPr>
        <p:spPr>
          <a:xfrm flipH="1" rot="-5670429">
            <a:off x="6745843" y="-1104517"/>
            <a:ext cx="2474733" cy="3145466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3"/>
          <p:cNvSpPr txBox="1"/>
          <p:nvPr>
            <p:ph idx="4294967295" type="subTitle"/>
          </p:nvPr>
        </p:nvSpPr>
        <p:spPr>
          <a:xfrm>
            <a:off x="1943875" y="3511915"/>
            <a:ext cx="52575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MobiCare is a healthcare System that facilitates communications between doctors and their patients.</a:t>
            </a:r>
            <a:endParaRPr/>
          </a:p>
        </p:txBody>
      </p:sp>
      <p:grpSp>
        <p:nvGrpSpPr>
          <p:cNvPr id="701" name="Google Shape;701;p43"/>
          <p:cNvGrpSpPr/>
          <p:nvPr/>
        </p:nvGrpSpPr>
        <p:grpSpPr>
          <a:xfrm>
            <a:off x="6769325" y="1961513"/>
            <a:ext cx="1496540" cy="1183075"/>
            <a:chOff x="7405950" y="219288"/>
            <a:chExt cx="1496540" cy="1183075"/>
          </a:xfrm>
        </p:grpSpPr>
        <p:sp>
          <p:nvSpPr>
            <p:cNvPr id="702" name="Google Shape;702;p43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 flipH="1">
              <a:off x="7405950" y="86246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 flipH="1">
              <a:off x="8568890" y="21928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43"/>
          <p:cNvSpPr txBox="1"/>
          <p:nvPr>
            <p:ph idx="4294967295"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information you need</a:t>
            </a: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169340" y="2272850"/>
            <a:ext cx="931560" cy="1031289"/>
            <a:chOff x="1169340" y="2272850"/>
            <a:chExt cx="931560" cy="1031289"/>
          </a:xfrm>
        </p:grpSpPr>
        <p:sp>
          <p:nvSpPr>
            <p:cNvPr id="707" name="Google Shape;707;p43"/>
            <p:cNvSpPr/>
            <p:nvPr/>
          </p:nvSpPr>
          <p:spPr>
            <a:xfrm flipH="1">
              <a:off x="1169340" y="227285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 flipH="1">
              <a:off x="1943700" y="314693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43"/>
          <p:cNvGrpSpPr/>
          <p:nvPr/>
        </p:nvGrpSpPr>
        <p:grpSpPr>
          <a:xfrm>
            <a:off x="3720575" y="1488225"/>
            <a:ext cx="1695600" cy="1656300"/>
            <a:chOff x="3720575" y="1488225"/>
            <a:chExt cx="1695600" cy="1656300"/>
          </a:xfrm>
        </p:grpSpPr>
        <p:sp>
          <p:nvSpPr>
            <p:cNvPr id="710" name="Google Shape;710;p43"/>
            <p:cNvSpPr/>
            <p:nvPr/>
          </p:nvSpPr>
          <p:spPr>
            <a:xfrm>
              <a:off x="3720575" y="1488225"/>
              <a:ext cx="1695600" cy="1656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9050">
              <a:solidFill>
                <a:srgbClr val="1BAEA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180000" dist="19050">
                <a:srgbClr val="1BAEA6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1" name="Google Shape;71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2288" y="1563288"/>
              <a:ext cx="1496550" cy="1496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 txBox="1"/>
          <p:nvPr>
            <p:ph type="title"/>
          </p:nvPr>
        </p:nvSpPr>
        <p:spPr>
          <a:xfrm>
            <a:off x="713100" y="1473850"/>
            <a:ext cx="4998900" cy="22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17" name="Google Shape;717;p44"/>
          <p:cNvSpPr/>
          <p:nvPr/>
        </p:nvSpPr>
        <p:spPr>
          <a:xfrm flipH="1" rot="742730">
            <a:off x="5776740" y="2094551"/>
            <a:ext cx="3660147" cy="3358988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44"/>
          <p:cNvGrpSpPr/>
          <p:nvPr/>
        </p:nvGrpSpPr>
        <p:grpSpPr>
          <a:xfrm>
            <a:off x="5628330" y="2360841"/>
            <a:ext cx="3107960" cy="2415612"/>
            <a:chOff x="5644768" y="2378346"/>
            <a:chExt cx="3074449" cy="2389566"/>
          </a:xfrm>
        </p:grpSpPr>
        <p:sp>
          <p:nvSpPr>
            <p:cNvPr id="719" name="Google Shape;719;p44"/>
            <p:cNvSpPr/>
            <p:nvPr/>
          </p:nvSpPr>
          <p:spPr>
            <a:xfrm>
              <a:off x="5680081" y="3407885"/>
              <a:ext cx="116566" cy="734891"/>
            </a:xfrm>
            <a:custGeom>
              <a:rect b="b" l="l" r="r" t="t"/>
              <a:pathLst>
                <a:path extrusionOk="0" h="52756" w="8368">
                  <a:moveTo>
                    <a:pt x="6741" y="0"/>
                  </a:moveTo>
                  <a:cubicBezTo>
                    <a:pt x="6064" y="0"/>
                    <a:pt x="5439" y="490"/>
                    <a:pt x="5325" y="1287"/>
                  </a:cubicBezTo>
                  <a:lnTo>
                    <a:pt x="1" y="51108"/>
                  </a:lnTo>
                  <a:cubicBezTo>
                    <a:pt x="1" y="51868"/>
                    <a:pt x="508" y="52629"/>
                    <a:pt x="1395" y="52756"/>
                  </a:cubicBezTo>
                  <a:lnTo>
                    <a:pt x="1522" y="52756"/>
                  </a:lnTo>
                  <a:cubicBezTo>
                    <a:pt x="2283" y="52756"/>
                    <a:pt x="2917" y="52249"/>
                    <a:pt x="2917" y="51488"/>
                  </a:cubicBezTo>
                  <a:lnTo>
                    <a:pt x="8241" y="1541"/>
                  </a:lnTo>
                  <a:cubicBezTo>
                    <a:pt x="8368" y="780"/>
                    <a:pt x="7734" y="20"/>
                    <a:pt x="6973" y="20"/>
                  </a:cubicBezTo>
                  <a:cubicBezTo>
                    <a:pt x="6896" y="7"/>
                    <a:pt x="6818" y="0"/>
                    <a:pt x="6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6031507" y="3407927"/>
              <a:ext cx="125384" cy="745450"/>
            </a:xfrm>
            <a:custGeom>
              <a:rect b="b" l="l" r="r" t="t"/>
              <a:pathLst>
                <a:path extrusionOk="0" h="53514" w="9001">
                  <a:moveTo>
                    <a:pt x="1591" y="0"/>
                  </a:moveTo>
                  <a:cubicBezTo>
                    <a:pt x="1526" y="0"/>
                    <a:pt x="1460" y="6"/>
                    <a:pt x="1395" y="17"/>
                  </a:cubicBezTo>
                  <a:cubicBezTo>
                    <a:pt x="507" y="143"/>
                    <a:pt x="0" y="904"/>
                    <a:pt x="0" y="1665"/>
                  </a:cubicBezTo>
                  <a:lnTo>
                    <a:pt x="5958" y="52246"/>
                  </a:lnTo>
                  <a:cubicBezTo>
                    <a:pt x="6085" y="52879"/>
                    <a:pt x="6719" y="53513"/>
                    <a:pt x="7353" y="53513"/>
                  </a:cubicBezTo>
                  <a:lnTo>
                    <a:pt x="7606" y="53513"/>
                  </a:lnTo>
                  <a:cubicBezTo>
                    <a:pt x="8367" y="53387"/>
                    <a:pt x="9001" y="52626"/>
                    <a:pt x="8874" y="51865"/>
                  </a:cubicBezTo>
                  <a:lnTo>
                    <a:pt x="2916" y="1284"/>
                  </a:lnTo>
                  <a:cubicBezTo>
                    <a:pt x="2916" y="589"/>
                    <a:pt x="2281" y="0"/>
                    <a:pt x="1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5671263" y="3967941"/>
              <a:ext cx="512123" cy="280787"/>
            </a:xfrm>
            <a:custGeom>
              <a:rect b="b" l="l" r="r" t="t"/>
              <a:pathLst>
                <a:path extrusionOk="0" h="20157" w="36764">
                  <a:moveTo>
                    <a:pt x="18382" y="1141"/>
                  </a:moveTo>
                  <a:cubicBezTo>
                    <a:pt x="23199" y="1141"/>
                    <a:pt x="27636" y="2156"/>
                    <a:pt x="31059" y="4184"/>
                  </a:cubicBezTo>
                  <a:cubicBezTo>
                    <a:pt x="33974" y="5832"/>
                    <a:pt x="35622" y="7987"/>
                    <a:pt x="35622" y="10142"/>
                  </a:cubicBezTo>
                  <a:cubicBezTo>
                    <a:pt x="35622" y="12297"/>
                    <a:pt x="33974" y="14325"/>
                    <a:pt x="31059" y="16100"/>
                  </a:cubicBezTo>
                  <a:cubicBezTo>
                    <a:pt x="27636" y="18002"/>
                    <a:pt x="23199" y="19016"/>
                    <a:pt x="18382" y="19016"/>
                  </a:cubicBezTo>
                  <a:cubicBezTo>
                    <a:pt x="13564" y="19016"/>
                    <a:pt x="9127" y="18002"/>
                    <a:pt x="5705" y="16100"/>
                  </a:cubicBezTo>
                  <a:cubicBezTo>
                    <a:pt x="2789" y="14325"/>
                    <a:pt x="1141" y="12297"/>
                    <a:pt x="1141" y="10142"/>
                  </a:cubicBezTo>
                  <a:cubicBezTo>
                    <a:pt x="1141" y="7987"/>
                    <a:pt x="2789" y="5832"/>
                    <a:pt x="5705" y="4184"/>
                  </a:cubicBezTo>
                  <a:cubicBezTo>
                    <a:pt x="9127" y="2156"/>
                    <a:pt x="13564" y="1141"/>
                    <a:pt x="18382" y="1141"/>
                  </a:cubicBezTo>
                  <a:close/>
                  <a:moveTo>
                    <a:pt x="18382" y="1"/>
                  </a:moveTo>
                  <a:cubicBezTo>
                    <a:pt x="13438" y="1"/>
                    <a:pt x="8747" y="1141"/>
                    <a:pt x="5198" y="3170"/>
                  </a:cubicBezTo>
                  <a:cubicBezTo>
                    <a:pt x="1902" y="5071"/>
                    <a:pt x="0" y="7607"/>
                    <a:pt x="0" y="10142"/>
                  </a:cubicBezTo>
                  <a:cubicBezTo>
                    <a:pt x="0" y="12677"/>
                    <a:pt x="1902" y="15086"/>
                    <a:pt x="5198" y="17114"/>
                  </a:cubicBezTo>
                  <a:cubicBezTo>
                    <a:pt x="8747" y="19143"/>
                    <a:pt x="13438" y="20157"/>
                    <a:pt x="18382" y="20157"/>
                  </a:cubicBezTo>
                  <a:cubicBezTo>
                    <a:pt x="23452" y="20157"/>
                    <a:pt x="28143" y="19143"/>
                    <a:pt x="31566" y="17114"/>
                  </a:cubicBezTo>
                  <a:cubicBezTo>
                    <a:pt x="34862" y="15213"/>
                    <a:pt x="36763" y="12677"/>
                    <a:pt x="36763" y="10142"/>
                  </a:cubicBezTo>
                  <a:cubicBezTo>
                    <a:pt x="36763" y="7607"/>
                    <a:pt x="34862" y="5071"/>
                    <a:pt x="31566" y="3170"/>
                  </a:cubicBezTo>
                  <a:cubicBezTo>
                    <a:pt x="28143" y="1141"/>
                    <a:pt x="23452" y="1"/>
                    <a:pt x="18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5703038" y="3609466"/>
              <a:ext cx="113042" cy="789371"/>
            </a:xfrm>
            <a:custGeom>
              <a:rect b="b" l="l" r="r" t="t"/>
              <a:pathLst>
                <a:path extrusionOk="0" h="56667" w="8115">
                  <a:moveTo>
                    <a:pt x="6720" y="0"/>
                  </a:moveTo>
                  <a:cubicBezTo>
                    <a:pt x="5959" y="0"/>
                    <a:pt x="5198" y="507"/>
                    <a:pt x="5198" y="1395"/>
                  </a:cubicBezTo>
                  <a:lnTo>
                    <a:pt x="128" y="55018"/>
                  </a:lnTo>
                  <a:cubicBezTo>
                    <a:pt x="1" y="55779"/>
                    <a:pt x="635" y="56540"/>
                    <a:pt x="1395" y="56666"/>
                  </a:cubicBezTo>
                  <a:lnTo>
                    <a:pt x="1522" y="56666"/>
                  </a:lnTo>
                  <a:cubicBezTo>
                    <a:pt x="2283" y="56666"/>
                    <a:pt x="2917" y="56032"/>
                    <a:pt x="3043" y="55272"/>
                  </a:cubicBezTo>
                  <a:lnTo>
                    <a:pt x="8114" y="1648"/>
                  </a:lnTo>
                  <a:cubicBezTo>
                    <a:pt x="8114" y="761"/>
                    <a:pt x="7607" y="127"/>
                    <a:pt x="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6026200" y="3604172"/>
              <a:ext cx="104210" cy="799958"/>
            </a:xfrm>
            <a:custGeom>
              <a:rect b="b" l="l" r="r" t="t"/>
              <a:pathLst>
                <a:path extrusionOk="0" h="57427" w="7481">
                  <a:moveTo>
                    <a:pt x="1395" y="0"/>
                  </a:moveTo>
                  <a:cubicBezTo>
                    <a:pt x="635" y="127"/>
                    <a:pt x="1" y="761"/>
                    <a:pt x="128" y="1648"/>
                  </a:cubicBezTo>
                  <a:lnTo>
                    <a:pt x="4438" y="56032"/>
                  </a:lnTo>
                  <a:cubicBezTo>
                    <a:pt x="4564" y="56793"/>
                    <a:pt x="5198" y="57427"/>
                    <a:pt x="5959" y="57427"/>
                  </a:cubicBezTo>
                  <a:cubicBezTo>
                    <a:pt x="6846" y="57300"/>
                    <a:pt x="7480" y="56666"/>
                    <a:pt x="7353" y="55779"/>
                  </a:cubicBezTo>
                  <a:lnTo>
                    <a:pt x="3043" y="1394"/>
                  </a:lnTo>
                  <a:cubicBezTo>
                    <a:pt x="2916" y="507"/>
                    <a:pt x="2283" y="0"/>
                    <a:pt x="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5644768" y="3526471"/>
              <a:ext cx="545680" cy="230458"/>
            </a:xfrm>
            <a:custGeom>
              <a:rect b="b" l="l" r="r" t="t"/>
              <a:pathLst>
                <a:path extrusionOk="0" h="16544" w="39173">
                  <a:moveTo>
                    <a:pt x="1" y="0"/>
                  </a:moveTo>
                  <a:lnTo>
                    <a:pt x="1" y="5324"/>
                  </a:lnTo>
                  <a:cubicBezTo>
                    <a:pt x="1" y="8113"/>
                    <a:pt x="1902" y="11029"/>
                    <a:pt x="5705" y="13311"/>
                  </a:cubicBezTo>
                  <a:cubicBezTo>
                    <a:pt x="9572" y="15466"/>
                    <a:pt x="14579" y="16544"/>
                    <a:pt x="19586" y="16544"/>
                  </a:cubicBezTo>
                  <a:cubicBezTo>
                    <a:pt x="24594" y="16544"/>
                    <a:pt x="29601" y="15466"/>
                    <a:pt x="33468" y="13311"/>
                  </a:cubicBezTo>
                  <a:cubicBezTo>
                    <a:pt x="37271" y="11029"/>
                    <a:pt x="39172" y="8113"/>
                    <a:pt x="39172" y="5324"/>
                  </a:cubicBezTo>
                  <a:lnTo>
                    <a:pt x="39172" y="0"/>
                  </a:lnTo>
                  <a:cubicBezTo>
                    <a:pt x="39172" y="2916"/>
                    <a:pt x="37271" y="5832"/>
                    <a:pt x="33468" y="7987"/>
                  </a:cubicBezTo>
                  <a:cubicBezTo>
                    <a:pt x="29601" y="10205"/>
                    <a:pt x="24594" y="11314"/>
                    <a:pt x="19586" y="11314"/>
                  </a:cubicBezTo>
                  <a:cubicBezTo>
                    <a:pt x="14579" y="11314"/>
                    <a:pt x="9572" y="10205"/>
                    <a:pt x="5705" y="7987"/>
                  </a:cubicBezTo>
                  <a:cubicBezTo>
                    <a:pt x="1902" y="5832"/>
                    <a:pt x="1" y="291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5644768" y="3368853"/>
              <a:ext cx="545680" cy="315236"/>
            </a:xfrm>
            <a:custGeom>
              <a:rect b="b" l="l" r="r" t="t"/>
              <a:pathLst>
                <a:path extrusionOk="0" h="22630" w="39173">
                  <a:moveTo>
                    <a:pt x="19634" y="2315"/>
                  </a:moveTo>
                  <a:cubicBezTo>
                    <a:pt x="23611" y="2315"/>
                    <a:pt x="27573" y="3202"/>
                    <a:pt x="30552" y="4977"/>
                  </a:cubicBezTo>
                  <a:cubicBezTo>
                    <a:pt x="36637" y="8526"/>
                    <a:pt x="36637" y="14231"/>
                    <a:pt x="30552" y="17654"/>
                  </a:cubicBezTo>
                  <a:cubicBezTo>
                    <a:pt x="27573" y="19428"/>
                    <a:pt x="23611" y="20316"/>
                    <a:pt x="19634" y="20316"/>
                  </a:cubicBezTo>
                  <a:cubicBezTo>
                    <a:pt x="15657" y="20316"/>
                    <a:pt x="11663" y="19428"/>
                    <a:pt x="8621" y="17654"/>
                  </a:cubicBezTo>
                  <a:cubicBezTo>
                    <a:pt x="2536" y="14231"/>
                    <a:pt x="2536" y="8526"/>
                    <a:pt x="8621" y="4977"/>
                  </a:cubicBezTo>
                  <a:cubicBezTo>
                    <a:pt x="11663" y="3202"/>
                    <a:pt x="15657" y="2315"/>
                    <a:pt x="19634" y="2315"/>
                  </a:cubicBezTo>
                  <a:close/>
                  <a:moveTo>
                    <a:pt x="19586" y="1"/>
                  </a:moveTo>
                  <a:cubicBezTo>
                    <a:pt x="14579" y="1"/>
                    <a:pt x="9572" y="1110"/>
                    <a:pt x="5705" y="3329"/>
                  </a:cubicBezTo>
                  <a:cubicBezTo>
                    <a:pt x="1902" y="5611"/>
                    <a:pt x="1" y="8399"/>
                    <a:pt x="1" y="11315"/>
                  </a:cubicBezTo>
                  <a:cubicBezTo>
                    <a:pt x="1" y="14231"/>
                    <a:pt x="1902" y="17147"/>
                    <a:pt x="5705" y="19302"/>
                  </a:cubicBezTo>
                  <a:cubicBezTo>
                    <a:pt x="9572" y="21520"/>
                    <a:pt x="14579" y="22629"/>
                    <a:pt x="19586" y="22629"/>
                  </a:cubicBezTo>
                  <a:cubicBezTo>
                    <a:pt x="24594" y="22629"/>
                    <a:pt x="29601" y="21520"/>
                    <a:pt x="33468" y="19302"/>
                  </a:cubicBezTo>
                  <a:cubicBezTo>
                    <a:pt x="37271" y="17147"/>
                    <a:pt x="39172" y="14231"/>
                    <a:pt x="39172" y="11315"/>
                  </a:cubicBezTo>
                  <a:cubicBezTo>
                    <a:pt x="39172" y="8399"/>
                    <a:pt x="37271" y="5611"/>
                    <a:pt x="33468" y="3329"/>
                  </a:cubicBezTo>
                  <a:cubicBezTo>
                    <a:pt x="29601" y="1110"/>
                    <a:pt x="24594" y="1"/>
                    <a:pt x="19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5680081" y="3401087"/>
              <a:ext cx="475041" cy="250768"/>
            </a:xfrm>
            <a:custGeom>
              <a:rect b="b" l="l" r="r" t="t"/>
              <a:pathLst>
                <a:path extrusionOk="0" h="18002" w="34102">
                  <a:moveTo>
                    <a:pt x="17099" y="1"/>
                  </a:moveTo>
                  <a:cubicBezTo>
                    <a:pt x="13122" y="1"/>
                    <a:pt x="9128" y="888"/>
                    <a:pt x="6086" y="2663"/>
                  </a:cubicBezTo>
                  <a:cubicBezTo>
                    <a:pt x="1" y="6212"/>
                    <a:pt x="1" y="11917"/>
                    <a:pt x="6086" y="15340"/>
                  </a:cubicBezTo>
                  <a:cubicBezTo>
                    <a:pt x="9128" y="17114"/>
                    <a:pt x="13122" y="18002"/>
                    <a:pt x="17099" y="18002"/>
                  </a:cubicBezTo>
                  <a:cubicBezTo>
                    <a:pt x="21076" y="18002"/>
                    <a:pt x="25038" y="17114"/>
                    <a:pt x="28017" y="15340"/>
                  </a:cubicBezTo>
                  <a:cubicBezTo>
                    <a:pt x="34102" y="11917"/>
                    <a:pt x="34102" y="6212"/>
                    <a:pt x="28017" y="2663"/>
                  </a:cubicBezTo>
                  <a:cubicBezTo>
                    <a:pt x="25038" y="888"/>
                    <a:pt x="21076" y="1"/>
                    <a:pt x="17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6605423" y="3196246"/>
              <a:ext cx="98903" cy="56514"/>
            </a:xfrm>
            <a:custGeom>
              <a:rect b="b" l="l" r="r" t="t"/>
              <a:pathLst>
                <a:path extrusionOk="0" h="4057" w="7100">
                  <a:moveTo>
                    <a:pt x="3550" y="0"/>
                  </a:moveTo>
                  <a:lnTo>
                    <a:pt x="0" y="2029"/>
                  </a:lnTo>
                  <a:lnTo>
                    <a:pt x="3550" y="4057"/>
                  </a:lnTo>
                  <a:lnTo>
                    <a:pt x="7099" y="202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6605423" y="3224496"/>
              <a:ext cx="49451" cy="750521"/>
            </a:xfrm>
            <a:custGeom>
              <a:rect b="b" l="l" r="r" t="t"/>
              <a:pathLst>
                <a:path extrusionOk="0" h="53878" w="3550">
                  <a:moveTo>
                    <a:pt x="0" y="1"/>
                  </a:moveTo>
                  <a:lnTo>
                    <a:pt x="0" y="51723"/>
                  </a:lnTo>
                  <a:lnTo>
                    <a:pt x="3550" y="53878"/>
                  </a:lnTo>
                  <a:lnTo>
                    <a:pt x="3550" y="20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6654861" y="3224496"/>
              <a:ext cx="49465" cy="750521"/>
            </a:xfrm>
            <a:custGeom>
              <a:rect b="b" l="l" r="r" t="t"/>
              <a:pathLst>
                <a:path extrusionOk="0" h="53878" w="3551">
                  <a:moveTo>
                    <a:pt x="3550" y="1"/>
                  </a:moveTo>
                  <a:lnTo>
                    <a:pt x="1" y="2029"/>
                  </a:lnTo>
                  <a:lnTo>
                    <a:pt x="1" y="53878"/>
                  </a:lnTo>
                  <a:lnTo>
                    <a:pt x="3550" y="51723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7091037" y="2915459"/>
              <a:ext cx="100672" cy="56528"/>
            </a:xfrm>
            <a:custGeom>
              <a:rect b="b" l="l" r="r" t="t"/>
              <a:pathLst>
                <a:path extrusionOk="0" h="4058" w="7227">
                  <a:moveTo>
                    <a:pt x="3677" y="1"/>
                  </a:moveTo>
                  <a:lnTo>
                    <a:pt x="1" y="2029"/>
                  </a:lnTo>
                  <a:lnTo>
                    <a:pt x="3677" y="4058"/>
                  </a:lnTo>
                  <a:lnTo>
                    <a:pt x="7227" y="2029"/>
                  </a:lnTo>
                  <a:lnTo>
                    <a:pt x="3677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091037" y="2943723"/>
              <a:ext cx="51235" cy="750521"/>
            </a:xfrm>
            <a:custGeom>
              <a:rect b="b" l="l" r="r" t="t"/>
              <a:pathLst>
                <a:path extrusionOk="0" h="53878" w="3678">
                  <a:moveTo>
                    <a:pt x="1" y="0"/>
                  </a:moveTo>
                  <a:lnTo>
                    <a:pt x="1" y="51722"/>
                  </a:lnTo>
                  <a:lnTo>
                    <a:pt x="3677" y="53877"/>
                  </a:lnTo>
                  <a:lnTo>
                    <a:pt x="3677" y="20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7142257" y="2943723"/>
              <a:ext cx="49451" cy="750521"/>
            </a:xfrm>
            <a:custGeom>
              <a:rect b="b" l="l" r="r" t="t"/>
              <a:pathLst>
                <a:path extrusionOk="0" h="53878" w="3550">
                  <a:moveTo>
                    <a:pt x="3550" y="0"/>
                  </a:moveTo>
                  <a:lnTo>
                    <a:pt x="0" y="2029"/>
                  </a:lnTo>
                  <a:lnTo>
                    <a:pt x="0" y="53877"/>
                  </a:lnTo>
                  <a:lnTo>
                    <a:pt x="3550" y="51722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7979283" y="3989128"/>
              <a:ext cx="98903" cy="58297"/>
            </a:xfrm>
            <a:custGeom>
              <a:rect b="b" l="l" r="r" t="t"/>
              <a:pathLst>
                <a:path extrusionOk="0" h="4185" w="7100">
                  <a:moveTo>
                    <a:pt x="3550" y="1"/>
                  </a:moveTo>
                  <a:lnTo>
                    <a:pt x="1" y="2029"/>
                  </a:lnTo>
                  <a:lnTo>
                    <a:pt x="3550" y="4184"/>
                  </a:lnTo>
                  <a:lnTo>
                    <a:pt x="7100" y="2029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7979283" y="4017392"/>
              <a:ext cx="49465" cy="750521"/>
            </a:xfrm>
            <a:custGeom>
              <a:rect b="b" l="l" r="r" t="t"/>
              <a:pathLst>
                <a:path extrusionOk="0" h="53878" w="3551">
                  <a:moveTo>
                    <a:pt x="1" y="0"/>
                  </a:moveTo>
                  <a:lnTo>
                    <a:pt x="1" y="51849"/>
                  </a:lnTo>
                  <a:lnTo>
                    <a:pt x="3550" y="53877"/>
                  </a:lnTo>
                  <a:lnTo>
                    <a:pt x="3550" y="2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8028735" y="4017392"/>
              <a:ext cx="49451" cy="750521"/>
            </a:xfrm>
            <a:custGeom>
              <a:rect b="b" l="l" r="r" t="t"/>
              <a:pathLst>
                <a:path extrusionOk="0" h="53878" w="3550">
                  <a:moveTo>
                    <a:pt x="3550" y="0"/>
                  </a:moveTo>
                  <a:lnTo>
                    <a:pt x="0" y="2155"/>
                  </a:lnTo>
                  <a:lnTo>
                    <a:pt x="0" y="53877"/>
                  </a:lnTo>
                  <a:lnTo>
                    <a:pt x="3550" y="5184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8464911" y="3708355"/>
              <a:ext cx="100672" cy="58283"/>
            </a:xfrm>
            <a:custGeom>
              <a:rect b="b" l="l" r="r" t="t"/>
              <a:pathLst>
                <a:path extrusionOk="0" h="4184" w="7227">
                  <a:moveTo>
                    <a:pt x="3677" y="0"/>
                  </a:moveTo>
                  <a:lnTo>
                    <a:pt x="0" y="2029"/>
                  </a:lnTo>
                  <a:lnTo>
                    <a:pt x="3677" y="4184"/>
                  </a:lnTo>
                  <a:lnTo>
                    <a:pt x="7226" y="2029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8464911" y="3736605"/>
              <a:ext cx="51221" cy="750521"/>
            </a:xfrm>
            <a:custGeom>
              <a:rect b="b" l="l" r="r" t="t"/>
              <a:pathLst>
                <a:path extrusionOk="0" h="53878" w="3677">
                  <a:moveTo>
                    <a:pt x="0" y="1"/>
                  </a:moveTo>
                  <a:lnTo>
                    <a:pt x="0" y="51849"/>
                  </a:lnTo>
                  <a:lnTo>
                    <a:pt x="3677" y="53878"/>
                  </a:lnTo>
                  <a:lnTo>
                    <a:pt x="3677" y="21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8516117" y="3736605"/>
              <a:ext cx="49465" cy="750521"/>
            </a:xfrm>
            <a:custGeom>
              <a:rect b="b" l="l" r="r" t="t"/>
              <a:pathLst>
                <a:path extrusionOk="0" h="53878" w="3551">
                  <a:moveTo>
                    <a:pt x="3550" y="1"/>
                  </a:moveTo>
                  <a:lnTo>
                    <a:pt x="1" y="2156"/>
                  </a:lnTo>
                  <a:lnTo>
                    <a:pt x="1" y="53878"/>
                  </a:lnTo>
                  <a:lnTo>
                    <a:pt x="3550" y="51849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6435895" y="2828940"/>
              <a:ext cx="2283322" cy="1331499"/>
            </a:xfrm>
            <a:custGeom>
              <a:rect b="b" l="l" r="r" t="t"/>
              <a:pathLst>
                <a:path extrusionOk="0" h="95585" w="163914">
                  <a:moveTo>
                    <a:pt x="45511" y="0"/>
                  </a:moveTo>
                  <a:lnTo>
                    <a:pt x="0" y="26495"/>
                  </a:lnTo>
                  <a:lnTo>
                    <a:pt x="118403" y="95584"/>
                  </a:lnTo>
                  <a:lnTo>
                    <a:pt x="163913" y="69090"/>
                  </a:lnTo>
                  <a:lnTo>
                    <a:pt x="45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6435895" y="3198015"/>
              <a:ext cx="1649354" cy="1048957"/>
            </a:xfrm>
            <a:custGeom>
              <a:rect b="b" l="l" r="r" t="t"/>
              <a:pathLst>
                <a:path extrusionOk="0" h="75302" w="118403">
                  <a:moveTo>
                    <a:pt x="0" y="0"/>
                  </a:moveTo>
                  <a:lnTo>
                    <a:pt x="0" y="6212"/>
                  </a:lnTo>
                  <a:lnTo>
                    <a:pt x="118403" y="75301"/>
                  </a:lnTo>
                  <a:lnTo>
                    <a:pt x="118403" y="69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8085235" y="3791350"/>
              <a:ext cx="633982" cy="455622"/>
            </a:xfrm>
            <a:custGeom>
              <a:rect b="b" l="l" r="r" t="t"/>
              <a:pathLst>
                <a:path extrusionOk="0" h="32708" w="45512">
                  <a:moveTo>
                    <a:pt x="45511" y="1"/>
                  </a:moveTo>
                  <a:lnTo>
                    <a:pt x="1" y="26495"/>
                  </a:lnTo>
                  <a:lnTo>
                    <a:pt x="1" y="32707"/>
                  </a:lnTo>
                  <a:lnTo>
                    <a:pt x="45511" y="6086"/>
                  </a:lnTo>
                  <a:lnTo>
                    <a:pt x="45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7384180" y="2881916"/>
              <a:ext cx="166004" cy="197792"/>
            </a:xfrm>
            <a:custGeom>
              <a:rect b="b" l="l" r="r" t="t"/>
              <a:pathLst>
                <a:path extrusionOk="0" h="14199" w="11917">
                  <a:moveTo>
                    <a:pt x="5198" y="0"/>
                  </a:moveTo>
                  <a:cubicBezTo>
                    <a:pt x="5198" y="0"/>
                    <a:pt x="0" y="4944"/>
                    <a:pt x="0" y="8240"/>
                  </a:cubicBezTo>
                  <a:cubicBezTo>
                    <a:pt x="0" y="11536"/>
                    <a:pt x="2663" y="14198"/>
                    <a:pt x="5959" y="14198"/>
                  </a:cubicBezTo>
                  <a:cubicBezTo>
                    <a:pt x="9255" y="14198"/>
                    <a:pt x="11917" y="11536"/>
                    <a:pt x="11917" y="8240"/>
                  </a:cubicBezTo>
                  <a:cubicBezTo>
                    <a:pt x="11917" y="4944"/>
                    <a:pt x="5198" y="0"/>
                    <a:pt x="5198" y="0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7537814" y="3017608"/>
              <a:ext cx="190730" cy="168052"/>
            </a:xfrm>
            <a:custGeom>
              <a:rect b="b" l="l" r="r" t="t"/>
              <a:pathLst>
                <a:path extrusionOk="0" h="12064" w="13692">
                  <a:moveTo>
                    <a:pt x="9828" y="0"/>
                  </a:moveTo>
                  <a:cubicBezTo>
                    <a:pt x="8527" y="0"/>
                    <a:pt x="7087" y="147"/>
                    <a:pt x="5832" y="147"/>
                  </a:cubicBezTo>
                  <a:cubicBezTo>
                    <a:pt x="2663" y="147"/>
                    <a:pt x="0" y="2809"/>
                    <a:pt x="0" y="6105"/>
                  </a:cubicBezTo>
                  <a:cubicBezTo>
                    <a:pt x="0" y="9401"/>
                    <a:pt x="2663" y="12064"/>
                    <a:pt x="5832" y="12064"/>
                  </a:cubicBezTo>
                  <a:cubicBezTo>
                    <a:pt x="9128" y="12064"/>
                    <a:pt x="13692" y="8134"/>
                    <a:pt x="13692" y="2429"/>
                  </a:cubicBezTo>
                  <a:cubicBezTo>
                    <a:pt x="13692" y="389"/>
                    <a:pt x="11943" y="0"/>
                    <a:pt x="9828" y="0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7232315" y="2727948"/>
              <a:ext cx="256061" cy="810893"/>
            </a:xfrm>
            <a:custGeom>
              <a:rect b="b" l="l" r="r" t="t"/>
              <a:pathLst>
                <a:path extrusionOk="0" h="58212" w="18382">
                  <a:moveTo>
                    <a:pt x="7113" y="0"/>
                  </a:moveTo>
                  <a:cubicBezTo>
                    <a:pt x="6261" y="0"/>
                    <a:pt x="5289" y="244"/>
                    <a:pt x="4184" y="785"/>
                  </a:cubicBezTo>
                  <a:cubicBezTo>
                    <a:pt x="4184" y="785"/>
                    <a:pt x="0" y="9152"/>
                    <a:pt x="2916" y="14223"/>
                  </a:cubicBezTo>
                  <a:cubicBezTo>
                    <a:pt x="5832" y="19420"/>
                    <a:pt x="4437" y="32604"/>
                    <a:pt x="4437" y="32604"/>
                  </a:cubicBezTo>
                  <a:lnTo>
                    <a:pt x="6846" y="56310"/>
                  </a:lnTo>
                  <a:cubicBezTo>
                    <a:pt x="6846" y="56310"/>
                    <a:pt x="10015" y="57831"/>
                    <a:pt x="13438" y="58212"/>
                  </a:cubicBezTo>
                  <a:cubicBezTo>
                    <a:pt x="13945" y="58212"/>
                    <a:pt x="18382" y="54916"/>
                    <a:pt x="18382" y="54916"/>
                  </a:cubicBezTo>
                  <a:cubicBezTo>
                    <a:pt x="18382" y="54916"/>
                    <a:pt x="14452" y="45535"/>
                    <a:pt x="14198" y="43506"/>
                  </a:cubicBezTo>
                  <a:cubicBezTo>
                    <a:pt x="14072" y="41478"/>
                    <a:pt x="16354" y="30703"/>
                    <a:pt x="14198" y="29308"/>
                  </a:cubicBezTo>
                  <a:cubicBezTo>
                    <a:pt x="12170" y="27914"/>
                    <a:pt x="12677" y="21195"/>
                    <a:pt x="12677" y="21195"/>
                  </a:cubicBezTo>
                  <a:cubicBezTo>
                    <a:pt x="12677" y="21195"/>
                    <a:pt x="15055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7038328" y="3307895"/>
              <a:ext cx="639276" cy="1026070"/>
            </a:xfrm>
            <a:custGeom>
              <a:rect b="b" l="l" r="r" t="t"/>
              <a:pathLst>
                <a:path extrusionOk="0" h="73659" w="45892">
                  <a:moveTo>
                    <a:pt x="33545" y="1"/>
                  </a:moveTo>
                  <a:cubicBezTo>
                    <a:pt x="32360" y="1"/>
                    <a:pt x="30923" y="598"/>
                    <a:pt x="29031" y="2000"/>
                  </a:cubicBezTo>
                  <a:cubicBezTo>
                    <a:pt x="29031" y="2000"/>
                    <a:pt x="381" y="15184"/>
                    <a:pt x="254" y="22790"/>
                  </a:cubicBezTo>
                  <a:cubicBezTo>
                    <a:pt x="1" y="30396"/>
                    <a:pt x="6846" y="35467"/>
                    <a:pt x="8748" y="38510"/>
                  </a:cubicBezTo>
                  <a:cubicBezTo>
                    <a:pt x="10649" y="41552"/>
                    <a:pt x="14452" y="50806"/>
                    <a:pt x="14579" y="52581"/>
                  </a:cubicBezTo>
                  <a:cubicBezTo>
                    <a:pt x="14833" y="54229"/>
                    <a:pt x="10396" y="62596"/>
                    <a:pt x="9508" y="64497"/>
                  </a:cubicBezTo>
                  <a:cubicBezTo>
                    <a:pt x="8621" y="66399"/>
                    <a:pt x="5959" y="68808"/>
                    <a:pt x="7226" y="71470"/>
                  </a:cubicBezTo>
                  <a:cubicBezTo>
                    <a:pt x="7992" y="73000"/>
                    <a:pt x="8851" y="73659"/>
                    <a:pt x="9876" y="73659"/>
                  </a:cubicBezTo>
                  <a:cubicBezTo>
                    <a:pt x="11228" y="73659"/>
                    <a:pt x="12868" y="72512"/>
                    <a:pt x="14959" y="70709"/>
                  </a:cubicBezTo>
                  <a:cubicBezTo>
                    <a:pt x="18762" y="67540"/>
                    <a:pt x="16861" y="63103"/>
                    <a:pt x="19777" y="61582"/>
                  </a:cubicBezTo>
                  <a:cubicBezTo>
                    <a:pt x="22566" y="60060"/>
                    <a:pt x="24847" y="58032"/>
                    <a:pt x="21805" y="54102"/>
                  </a:cubicBezTo>
                  <a:cubicBezTo>
                    <a:pt x="19903" y="51567"/>
                    <a:pt x="19523" y="48905"/>
                    <a:pt x="20284" y="45355"/>
                  </a:cubicBezTo>
                  <a:cubicBezTo>
                    <a:pt x="21044" y="41806"/>
                    <a:pt x="22058" y="32425"/>
                    <a:pt x="19143" y="28622"/>
                  </a:cubicBezTo>
                  <a:cubicBezTo>
                    <a:pt x="16354" y="24945"/>
                    <a:pt x="14959" y="24565"/>
                    <a:pt x="14959" y="24565"/>
                  </a:cubicBezTo>
                  <a:cubicBezTo>
                    <a:pt x="14959" y="24565"/>
                    <a:pt x="45891" y="14804"/>
                    <a:pt x="41327" y="8592"/>
                  </a:cubicBezTo>
                  <a:cubicBezTo>
                    <a:pt x="38025" y="4097"/>
                    <a:pt x="36648" y="1"/>
                    <a:pt x="3354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7181094" y="3399987"/>
              <a:ext cx="639276" cy="1033286"/>
            </a:xfrm>
            <a:custGeom>
              <a:rect b="b" l="l" r="r" t="t"/>
              <a:pathLst>
                <a:path extrusionOk="0" h="74177" w="45892">
                  <a:moveTo>
                    <a:pt x="29362" y="0"/>
                  </a:moveTo>
                  <a:cubicBezTo>
                    <a:pt x="27943" y="0"/>
                    <a:pt x="26443" y="516"/>
                    <a:pt x="24848" y="1728"/>
                  </a:cubicBezTo>
                  <a:cubicBezTo>
                    <a:pt x="24848" y="1728"/>
                    <a:pt x="381" y="16940"/>
                    <a:pt x="255" y="24546"/>
                  </a:cubicBezTo>
                  <a:cubicBezTo>
                    <a:pt x="1" y="32152"/>
                    <a:pt x="5706" y="37603"/>
                    <a:pt x="7607" y="40646"/>
                  </a:cubicBezTo>
                  <a:cubicBezTo>
                    <a:pt x="9509" y="43688"/>
                    <a:pt x="12424" y="55351"/>
                    <a:pt x="12678" y="56999"/>
                  </a:cubicBezTo>
                  <a:cubicBezTo>
                    <a:pt x="12805" y="58647"/>
                    <a:pt x="9128" y="67014"/>
                    <a:pt x="8241" y="68915"/>
                  </a:cubicBezTo>
                  <a:cubicBezTo>
                    <a:pt x="7227" y="70817"/>
                    <a:pt x="2917" y="72211"/>
                    <a:pt x="5706" y="73226"/>
                  </a:cubicBezTo>
                  <a:cubicBezTo>
                    <a:pt x="7163" y="73669"/>
                    <a:pt x="8273" y="74176"/>
                    <a:pt x="9477" y="74176"/>
                  </a:cubicBezTo>
                  <a:cubicBezTo>
                    <a:pt x="10681" y="74176"/>
                    <a:pt x="11981" y="73669"/>
                    <a:pt x="13819" y="72085"/>
                  </a:cubicBezTo>
                  <a:cubicBezTo>
                    <a:pt x="17622" y="68915"/>
                    <a:pt x="16861" y="64859"/>
                    <a:pt x="19777" y="63338"/>
                  </a:cubicBezTo>
                  <a:cubicBezTo>
                    <a:pt x="22566" y="61816"/>
                    <a:pt x="23580" y="59915"/>
                    <a:pt x="20538" y="54971"/>
                  </a:cubicBezTo>
                  <a:cubicBezTo>
                    <a:pt x="18890" y="52309"/>
                    <a:pt x="19523" y="50661"/>
                    <a:pt x="20284" y="47111"/>
                  </a:cubicBezTo>
                  <a:cubicBezTo>
                    <a:pt x="21045" y="43561"/>
                    <a:pt x="22059" y="34181"/>
                    <a:pt x="19143" y="30377"/>
                  </a:cubicBezTo>
                  <a:cubicBezTo>
                    <a:pt x="16354" y="26701"/>
                    <a:pt x="14960" y="26321"/>
                    <a:pt x="14960" y="26321"/>
                  </a:cubicBezTo>
                  <a:cubicBezTo>
                    <a:pt x="14960" y="26321"/>
                    <a:pt x="45892" y="16686"/>
                    <a:pt x="41328" y="10348"/>
                  </a:cubicBezTo>
                  <a:cubicBezTo>
                    <a:pt x="37828" y="5584"/>
                    <a:pt x="34030" y="0"/>
                    <a:pt x="2936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023936" y="2770657"/>
              <a:ext cx="838809" cy="997750"/>
            </a:xfrm>
            <a:custGeom>
              <a:rect b="b" l="l" r="r" t="t"/>
              <a:pathLst>
                <a:path extrusionOk="0" h="71626" w="60216">
                  <a:moveTo>
                    <a:pt x="35242" y="1"/>
                  </a:moveTo>
                  <a:lnTo>
                    <a:pt x="33594" y="1142"/>
                  </a:lnTo>
                  <a:lnTo>
                    <a:pt x="23326" y="1776"/>
                  </a:lnTo>
                  <a:cubicBezTo>
                    <a:pt x="23326" y="1776"/>
                    <a:pt x="17748" y="19397"/>
                    <a:pt x="18382" y="22185"/>
                  </a:cubicBezTo>
                  <a:cubicBezTo>
                    <a:pt x="19143" y="24848"/>
                    <a:pt x="23580" y="28270"/>
                    <a:pt x="27636" y="30299"/>
                  </a:cubicBezTo>
                  <a:cubicBezTo>
                    <a:pt x="31820" y="32454"/>
                    <a:pt x="31566" y="36637"/>
                    <a:pt x="31566" y="36637"/>
                  </a:cubicBezTo>
                  <a:cubicBezTo>
                    <a:pt x="31566" y="36637"/>
                    <a:pt x="20917" y="40947"/>
                    <a:pt x="16607" y="43483"/>
                  </a:cubicBezTo>
                  <a:cubicBezTo>
                    <a:pt x="11917" y="46145"/>
                    <a:pt x="0" y="54892"/>
                    <a:pt x="0" y="54892"/>
                  </a:cubicBezTo>
                  <a:cubicBezTo>
                    <a:pt x="0" y="54892"/>
                    <a:pt x="9889" y="58442"/>
                    <a:pt x="17368" y="62498"/>
                  </a:cubicBezTo>
                  <a:cubicBezTo>
                    <a:pt x="24847" y="66682"/>
                    <a:pt x="26242" y="71626"/>
                    <a:pt x="26242" y="71626"/>
                  </a:cubicBezTo>
                  <a:cubicBezTo>
                    <a:pt x="26242" y="71626"/>
                    <a:pt x="57047" y="62245"/>
                    <a:pt x="58822" y="52610"/>
                  </a:cubicBezTo>
                  <a:cubicBezTo>
                    <a:pt x="60216" y="46145"/>
                    <a:pt x="58441" y="42595"/>
                    <a:pt x="54638" y="36003"/>
                  </a:cubicBezTo>
                  <a:cubicBezTo>
                    <a:pt x="50962" y="29285"/>
                    <a:pt x="51596" y="11030"/>
                    <a:pt x="48680" y="6720"/>
                  </a:cubicBezTo>
                  <a:cubicBezTo>
                    <a:pt x="45764" y="2409"/>
                    <a:pt x="35242" y="1"/>
                    <a:pt x="35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380641" y="2378346"/>
              <a:ext cx="226209" cy="305165"/>
            </a:xfrm>
            <a:custGeom>
              <a:rect b="b" l="l" r="r" t="t"/>
              <a:pathLst>
                <a:path extrusionOk="0" h="21907" w="16239">
                  <a:moveTo>
                    <a:pt x="11155" y="1"/>
                  </a:moveTo>
                  <a:cubicBezTo>
                    <a:pt x="10276" y="1"/>
                    <a:pt x="9355" y="186"/>
                    <a:pt x="8494" y="401"/>
                  </a:cubicBezTo>
                  <a:cubicBezTo>
                    <a:pt x="5452" y="1162"/>
                    <a:pt x="2410" y="2430"/>
                    <a:pt x="1776" y="3951"/>
                  </a:cubicBezTo>
                  <a:cubicBezTo>
                    <a:pt x="1142" y="5345"/>
                    <a:pt x="508" y="5599"/>
                    <a:pt x="508" y="5599"/>
                  </a:cubicBezTo>
                  <a:lnTo>
                    <a:pt x="1" y="5599"/>
                  </a:lnTo>
                  <a:cubicBezTo>
                    <a:pt x="1" y="5599"/>
                    <a:pt x="1" y="5979"/>
                    <a:pt x="6339" y="9529"/>
                  </a:cubicBezTo>
                  <a:cubicBezTo>
                    <a:pt x="12678" y="12951"/>
                    <a:pt x="9382" y="20051"/>
                    <a:pt x="12044" y="21318"/>
                  </a:cubicBezTo>
                  <a:cubicBezTo>
                    <a:pt x="12881" y="21757"/>
                    <a:pt x="13492" y="21907"/>
                    <a:pt x="13909" y="21907"/>
                  </a:cubicBezTo>
                  <a:cubicBezTo>
                    <a:pt x="14820" y="21907"/>
                    <a:pt x="14808" y="21191"/>
                    <a:pt x="14199" y="21191"/>
                  </a:cubicBezTo>
                  <a:cubicBezTo>
                    <a:pt x="14190" y="21193"/>
                    <a:pt x="14180" y="21194"/>
                    <a:pt x="14171" y="21194"/>
                  </a:cubicBezTo>
                  <a:cubicBezTo>
                    <a:pt x="13333" y="21194"/>
                    <a:pt x="14334" y="15430"/>
                    <a:pt x="15087" y="10163"/>
                  </a:cubicBezTo>
                  <a:cubicBezTo>
                    <a:pt x="16239" y="1809"/>
                    <a:pt x="13900" y="1"/>
                    <a:pt x="11155" y="1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329435" y="2706440"/>
              <a:ext cx="215455" cy="335114"/>
            </a:xfrm>
            <a:custGeom>
              <a:rect b="b" l="l" r="r" t="t"/>
              <a:pathLst>
                <a:path extrusionOk="0" h="24057" w="15467">
                  <a:moveTo>
                    <a:pt x="10240" y="0"/>
                  </a:moveTo>
                  <a:cubicBezTo>
                    <a:pt x="8014" y="0"/>
                    <a:pt x="1" y="8414"/>
                    <a:pt x="1" y="8414"/>
                  </a:cubicBezTo>
                  <a:cubicBezTo>
                    <a:pt x="1" y="8414"/>
                    <a:pt x="4184" y="11837"/>
                    <a:pt x="4438" y="13104"/>
                  </a:cubicBezTo>
                  <a:cubicBezTo>
                    <a:pt x="4818" y="14372"/>
                    <a:pt x="2156" y="22232"/>
                    <a:pt x="3297" y="23880"/>
                  </a:cubicBezTo>
                  <a:cubicBezTo>
                    <a:pt x="3371" y="24000"/>
                    <a:pt x="3479" y="24057"/>
                    <a:pt x="3618" y="24057"/>
                  </a:cubicBezTo>
                  <a:cubicBezTo>
                    <a:pt x="5373" y="24057"/>
                    <a:pt x="11920" y="14917"/>
                    <a:pt x="13565" y="10569"/>
                  </a:cubicBezTo>
                  <a:cubicBezTo>
                    <a:pt x="15466" y="6005"/>
                    <a:pt x="14452" y="5625"/>
                    <a:pt x="14452" y="5625"/>
                  </a:cubicBezTo>
                  <a:cubicBezTo>
                    <a:pt x="14452" y="5625"/>
                    <a:pt x="11537" y="3216"/>
                    <a:pt x="10776" y="427"/>
                  </a:cubicBezTo>
                  <a:cubicBezTo>
                    <a:pt x="10706" y="132"/>
                    <a:pt x="10518" y="0"/>
                    <a:pt x="1024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7212882" y="2440140"/>
              <a:ext cx="333777" cy="388090"/>
            </a:xfrm>
            <a:custGeom>
              <a:rect b="b" l="l" r="r" t="t"/>
              <a:pathLst>
                <a:path extrusionOk="0" h="27860" w="23961">
                  <a:moveTo>
                    <a:pt x="12988" y="0"/>
                  </a:moveTo>
                  <a:cubicBezTo>
                    <a:pt x="12759" y="0"/>
                    <a:pt x="12529" y="7"/>
                    <a:pt x="12297" y="22"/>
                  </a:cubicBezTo>
                  <a:cubicBezTo>
                    <a:pt x="7861" y="275"/>
                    <a:pt x="4184" y="3064"/>
                    <a:pt x="2663" y="6867"/>
                  </a:cubicBezTo>
                  <a:cubicBezTo>
                    <a:pt x="2663" y="6867"/>
                    <a:pt x="888" y="10671"/>
                    <a:pt x="888" y="12572"/>
                  </a:cubicBezTo>
                  <a:cubicBezTo>
                    <a:pt x="1015" y="14474"/>
                    <a:pt x="1776" y="13459"/>
                    <a:pt x="1522" y="15361"/>
                  </a:cubicBezTo>
                  <a:cubicBezTo>
                    <a:pt x="1142" y="17136"/>
                    <a:pt x="1" y="18023"/>
                    <a:pt x="1776" y="21066"/>
                  </a:cubicBezTo>
                  <a:cubicBezTo>
                    <a:pt x="3424" y="24108"/>
                    <a:pt x="4057" y="26770"/>
                    <a:pt x="4438" y="27024"/>
                  </a:cubicBezTo>
                  <a:cubicBezTo>
                    <a:pt x="4605" y="27275"/>
                    <a:pt x="4385" y="27860"/>
                    <a:pt x="5757" y="27860"/>
                  </a:cubicBezTo>
                  <a:cubicBezTo>
                    <a:pt x="6459" y="27860"/>
                    <a:pt x="7579" y="27707"/>
                    <a:pt x="9382" y="27277"/>
                  </a:cubicBezTo>
                  <a:cubicBezTo>
                    <a:pt x="14706" y="26010"/>
                    <a:pt x="18256" y="23221"/>
                    <a:pt x="19904" y="21446"/>
                  </a:cubicBezTo>
                  <a:cubicBezTo>
                    <a:pt x="20664" y="20559"/>
                    <a:pt x="21298" y="18911"/>
                    <a:pt x="21805" y="17516"/>
                  </a:cubicBezTo>
                  <a:cubicBezTo>
                    <a:pt x="23200" y="15488"/>
                    <a:pt x="23960" y="13079"/>
                    <a:pt x="23833" y="10417"/>
                  </a:cubicBezTo>
                  <a:cubicBezTo>
                    <a:pt x="23590" y="4563"/>
                    <a:pt x="18771" y="0"/>
                    <a:pt x="12988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7207589" y="2428648"/>
              <a:ext cx="367320" cy="336730"/>
            </a:xfrm>
            <a:custGeom>
              <a:rect b="b" l="l" r="r" t="t"/>
              <a:pathLst>
                <a:path extrusionOk="0" h="24173" w="26369">
                  <a:moveTo>
                    <a:pt x="12159" y="1"/>
                  </a:moveTo>
                  <a:cubicBezTo>
                    <a:pt x="9561" y="1"/>
                    <a:pt x="6868" y="711"/>
                    <a:pt x="4945" y="2875"/>
                  </a:cubicBezTo>
                  <a:cubicBezTo>
                    <a:pt x="1" y="8200"/>
                    <a:pt x="2029" y="10988"/>
                    <a:pt x="2029" y="10988"/>
                  </a:cubicBezTo>
                  <a:lnTo>
                    <a:pt x="7480" y="4016"/>
                  </a:lnTo>
                  <a:lnTo>
                    <a:pt x="7480" y="4016"/>
                  </a:lnTo>
                  <a:cubicBezTo>
                    <a:pt x="7480" y="4777"/>
                    <a:pt x="4818" y="8326"/>
                    <a:pt x="8748" y="10355"/>
                  </a:cubicBezTo>
                  <a:cubicBezTo>
                    <a:pt x="12551" y="12256"/>
                    <a:pt x="12170" y="11369"/>
                    <a:pt x="13818" y="13524"/>
                  </a:cubicBezTo>
                  <a:cubicBezTo>
                    <a:pt x="15340" y="15679"/>
                    <a:pt x="14833" y="21257"/>
                    <a:pt x="14833" y="21257"/>
                  </a:cubicBezTo>
                  <a:cubicBezTo>
                    <a:pt x="14833" y="21257"/>
                    <a:pt x="16165" y="16236"/>
                    <a:pt x="18276" y="16236"/>
                  </a:cubicBezTo>
                  <a:cubicBezTo>
                    <a:pt x="18513" y="16236"/>
                    <a:pt x="18760" y="16299"/>
                    <a:pt x="19016" y="16440"/>
                  </a:cubicBezTo>
                  <a:cubicBezTo>
                    <a:pt x="21678" y="17834"/>
                    <a:pt x="18762" y="24172"/>
                    <a:pt x="18762" y="24172"/>
                  </a:cubicBezTo>
                  <a:cubicBezTo>
                    <a:pt x="18762" y="24172"/>
                    <a:pt x="26369" y="18595"/>
                    <a:pt x="24974" y="11369"/>
                  </a:cubicBezTo>
                  <a:cubicBezTo>
                    <a:pt x="23580" y="4143"/>
                    <a:pt x="22058" y="3129"/>
                    <a:pt x="19269" y="1608"/>
                  </a:cubicBezTo>
                  <a:cubicBezTo>
                    <a:pt x="17803" y="874"/>
                    <a:pt x="15040" y="1"/>
                    <a:pt x="12159" y="1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7433631" y="2626426"/>
              <a:ext cx="63577" cy="93150"/>
            </a:xfrm>
            <a:custGeom>
              <a:rect b="b" l="l" r="r" t="t"/>
              <a:pathLst>
                <a:path extrusionOk="0" h="6687" w="4564">
                  <a:moveTo>
                    <a:pt x="2862" y="0"/>
                  </a:moveTo>
                  <a:cubicBezTo>
                    <a:pt x="2113" y="0"/>
                    <a:pt x="1521" y="1481"/>
                    <a:pt x="1521" y="1481"/>
                  </a:cubicBezTo>
                  <a:lnTo>
                    <a:pt x="254" y="4397"/>
                  </a:lnTo>
                  <a:cubicBezTo>
                    <a:pt x="254" y="4397"/>
                    <a:pt x="0" y="5284"/>
                    <a:pt x="507" y="6045"/>
                  </a:cubicBezTo>
                  <a:cubicBezTo>
                    <a:pt x="887" y="6615"/>
                    <a:pt x="1196" y="6686"/>
                    <a:pt x="1755" y="6686"/>
                  </a:cubicBezTo>
                  <a:cubicBezTo>
                    <a:pt x="1941" y="6686"/>
                    <a:pt x="2155" y="6678"/>
                    <a:pt x="2409" y="6678"/>
                  </a:cubicBezTo>
                  <a:cubicBezTo>
                    <a:pt x="3423" y="6678"/>
                    <a:pt x="4183" y="4777"/>
                    <a:pt x="4437" y="3256"/>
                  </a:cubicBezTo>
                  <a:cubicBezTo>
                    <a:pt x="4564" y="1734"/>
                    <a:pt x="3930" y="594"/>
                    <a:pt x="3169" y="86"/>
                  </a:cubicBezTo>
                  <a:cubicBezTo>
                    <a:pt x="3065" y="27"/>
                    <a:pt x="2962" y="0"/>
                    <a:pt x="286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7677323" y="3505270"/>
              <a:ext cx="237353" cy="163914"/>
            </a:xfrm>
            <a:custGeom>
              <a:rect b="b" l="l" r="r" t="t"/>
              <a:pathLst>
                <a:path extrusionOk="0" h="11767" w="17039">
                  <a:moveTo>
                    <a:pt x="12550" y="1649"/>
                  </a:moveTo>
                  <a:cubicBezTo>
                    <a:pt x="12677" y="1649"/>
                    <a:pt x="13057" y="1649"/>
                    <a:pt x="13438" y="1776"/>
                  </a:cubicBezTo>
                  <a:lnTo>
                    <a:pt x="11790" y="3550"/>
                  </a:lnTo>
                  <a:cubicBezTo>
                    <a:pt x="11663" y="3550"/>
                    <a:pt x="11536" y="3424"/>
                    <a:pt x="11409" y="3424"/>
                  </a:cubicBezTo>
                  <a:cubicBezTo>
                    <a:pt x="11917" y="2663"/>
                    <a:pt x="12424" y="1776"/>
                    <a:pt x="12424" y="1649"/>
                  </a:cubicBezTo>
                  <a:close/>
                  <a:moveTo>
                    <a:pt x="11790" y="5452"/>
                  </a:moveTo>
                  <a:cubicBezTo>
                    <a:pt x="11790" y="5452"/>
                    <a:pt x="11790" y="5579"/>
                    <a:pt x="11917" y="5579"/>
                  </a:cubicBezTo>
                  <a:cubicBezTo>
                    <a:pt x="11156" y="5959"/>
                    <a:pt x="10395" y="6213"/>
                    <a:pt x="10395" y="6213"/>
                  </a:cubicBezTo>
                  <a:cubicBezTo>
                    <a:pt x="10395" y="6213"/>
                    <a:pt x="11156" y="5959"/>
                    <a:pt x="11790" y="5452"/>
                  </a:cubicBezTo>
                  <a:close/>
                  <a:moveTo>
                    <a:pt x="10142" y="1"/>
                  </a:moveTo>
                  <a:lnTo>
                    <a:pt x="9635" y="635"/>
                  </a:lnTo>
                  <a:cubicBezTo>
                    <a:pt x="9128" y="508"/>
                    <a:pt x="8621" y="254"/>
                    <a:pt x="8621" y="254"/>
                  </a:cubicBezTo>
                  <a:lnTo>
                    <a:pt x="6085" y="3170"/>
                  </a:lnTo>
                  <a:cubicBezTo>
                    <a:pt x="6085" y="3170"/>
                    <a:pt x="6085" y="3297"/>
                    <a:pt x="6212" y="3424"/>
                  </a:cubicBezTo>
                  <a:cubicBezTo>
                    <a:pt x="4057" y="5325"/>
                    <a:pt x="1395" y="7227"/>
                    <a:pt x="1395" y="7227"/>
                  </a:cubicBezTo>
                  <a:cubicBezTo>
                    <a:pt x="1395" y="7227"/>
                    <a:pt x="0" y="11410"/>
                    <a:pt x="1268" y="11537"/>
                  </a:cubicBezTo>
                  <a:cubicBezTo>
                    <a:pt x="1996" y="11610"/>
                    <a:pt x="2807" y="11766"/>
                    <a:pt x="3606" y="11766"/>
                  </a:cubicBezTo>
                  <a:cubicBezTo>
                    <a:pt x="4199" y="11766"/>
                    <a:pt x="4785" y="11680"/>
                    <a:pt x="5325" y="11410"/>
                  </a:cubicBezTo>
                  <a:cubicBezTo>
                    <a:pt x="6592" y="10903"/>
                    <a:pt x="10142" y="10776"/>
                    <a:pt x="10776" y="9889"/>
                  </a:cubicBezTo>
                  <a:cubicBezTo>
                    <a:pt x="11409" y="9128"/>
                    <a:pt x="12170" y="7607"/>
                    <a:pt x="12550" y="7354"/>
                  </a:cubicBezTo>
                  <a:cubicBezTo>
                    <a:pt x="13184" y="6720"/>
                    <a:pt x="15339" y="5452"/>
                    <a:pt x="15339" y="5452"/>
                  </a:cubicBezTo>
                  <a:cubicBezTo>
                    <a:pt x="15339" y="5452"/>
                    <a:pt x="15266" y="4649"/>
                    <a:pt x="14290" y="4649"/>
                  </a:cubicBezTo>
                  <a:cubicBezTo>
                    <a:pt x="13980" y="4649"/>
                    <a:pt x="13578" y="4731"/>
                    <a:pt x="13057" y="4945"/>
                  </a:cubicBezTo>
                  <a:cubicBezTo>
                    <a:pt x="13691" y="4184"/>
                    <a:pt x="14198" y="3043"/>
                    <a:pt x="14198" y="3043"/>
                  </a:cubicBezTo>
                  <a:cubicBezTo>
                    <a:pt x="14198" y="3043"/>
                    <a:pt x="14818" y="3156"/>
                    <a:pt x="15457" y="3156"/>
                  </a:cubicBezTo>
                  <a:cubicBezTo>
                    <a:pt x="15776" y="3156"/>
                    <a:pt x="16100" y="3128"/>
                    <a:pt x="16353" y="3043"/>
                  </a:cubicBezTo>
                  <a:cubicBezTo>
                    <a:pt x="17039" y="2815"/>
                    <a:pt x="16695" y="1866"/>
                    <a:pt x="16249" y="1866"/>
                  </a:cubicBezTo>
                  <a:cubicBezTo>
                    <a:pt x="16200" y="1866"/>
                    <a:pt x="16150" y="1877"/>
                    <a:pt x="16100" y="1902"/>
                  </a:cubicBezTo>
                  <a:cubicBezTo>
                    <a:pt x="16032" y="1936"/>
                    <a:pt x="15928" y="1952"/>
                    <a:pt x="15797" y="1952"/>
                  </a:cubicBezTo>
                  <a:cubicBezTo>
                    <a:pt x="15439" y="1952"/>
                    <a:pt x="14882" y="1835"/>
                    <a:pt x="14325" y="1649"/>
                  </a:cubicBezTo>
                  <a:lnTo>
                    <a:pt x="14579" y="1649"/>
                  </a:lnTo>
                  <a:cubicBezTo>
                    <a:pt x="15264" y="1420"/>
                    <a:pt x="14920" y="471"/>
                    <a:pt x="14474" y="471"/>
                  </a:cubicBezTo>
                  <a:cubicBezTo>
                    <a:pt x="14425" y="471"/>
                    <a:pt x="14375" y="483"/>
                    <a:pt x="14325" y="508"/>
                  </a:cubicBezTo>
                  <a:cubicBezTo>
                    <a:pt x="14271" y="544"/>
                    <a:pt x="14183" y="560"/>
                    <a:pt x="14072" y="560"/>
                  </a:cubicBezTo>
                  <a:cubicBezTo>
                    <a:pt x="13407" y="560"/>
                    <a:pt x="11917" y="1"/>
                    <a:pt x="11917" y="1"/>
                  </a:cubicBezTo>
                  <a:lnTo>
                    <a:pt x="11536" y="381"/>
                  </a:lnTo>
                  <a:cubicBezTo>
                    <a:pt x="10902" y="254"/>
                    <a:pt x="10142" y="1"/>
                    <a:pt x="1014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7569602" y="2841421"/>
              <a:ext cx="254306" cy="812203"/>
            </a:xfrm>
            <a:custGeom>
              <a:rect b="b" l="l" r="r" t="t"/>
              <a:pathLst>
                <a:path extrusionOk="0" h="58306" w="18256">
                  <a:moveTo>
                    <a:pt x="6937" y="1"/>
                  </a:moveTo>
                  <a:cubicBezTo>
                    <a:pt x="6095" y="1"/>
                    <a:pt x="5140" y="235"/>
                    <a:pt x="4057" y="752"/>
                  </a:cubicBezTo>
                  <a:cubicBezTo>
                    <a:pt x="4057" y="752"/>
                    <a:pt x="0" y="9119"/>
                    <a:pt x="2916" y="14317"/>
                  </a:cubicBezTo>
                  <a:cubicBezTo>
                    <a:pt x="5832" y="19387"/>
                    <a:pt x="4437" y="32571"/>
                    <a:pt x="4437" y="32571"/>
                  </a:cubicBezTo>
                  <a:lnTo>
                    <a:pt x="6846" y="56404"/>
                  </a:lnTo>
                  <a:cubicBezTo>
                    <a:pt x="6846" y="56404"/>
                    <a:pt x="9888" y="57925"/>
                    <a:pt x="13311" y="58306"/>
                  </a:cubicBezTo>
                  <a:cubicBezTo>
                    <a:pt x="13818" y="58306"/>
                    <a:pt x="18255" y="55010"/>
                    <a:pt x="18255" y="55010"/>
                  </a:cubicBezTo>
                  <a:cubicBezTo>
                    <a:pt x="17105" y="52594"/>
                    <a:pt x="13137" y="43292"/>
                    <a:pt x="13832" y="43292"/>
                  </a:cubicBezTo>
                  <a:cubicBezTo>
                    <a:pt x="13903" y="43292"/>
                    <a:pt x="14022" y="43389"/>
                    <a:pt x="14198" y="43600"/>
                  </a:cubicBezTo>
                  <a:cubicBezTo>
                    <a:pt x="14262" y="43677"/>
                    <a:pt x="14325" y="43713"/>
                    <a:pt x="14386" y="43713"/>
                  </a:cubicBezTo>
                  <a:cubicBezTo>
                    <a:pt x="15536" y="43713"/>
                    <a:pt x="16125" y="30726"/>
                    <a:pt x="14198" y="29402"/>
                  </a:cubicBezTo>
                  <a:cubicBezTo>
                    <a:pt x="12043" y="28008"/>
                    <a:pt x="12677" y="21289"/>
                    <a:pt x="12677" y="21289"/>
                  </a:cubicBezTo>
                  <a:cubicBezTo>
                    <a:pt x="12677" y="21289"/>
                    <a:pt x="14962" y="1"/>
                    <a:pt x="6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5939680" y="4317584"/>
              <a:ext cx="74177" cy="21215"/>
            </a:xfrm>
            <a:custGeom>
              <a:rect b="b" l="l" r="r" t="t"/>
              <a:pathLst>
                <a:path extrusionOk="0" h="1523" w="5325">
                  <a:moveTo>
                    <a:pt x="887" y="1"/>
                  </a:moveTo>
                  <a:lnTo>
                    <a:pt x="0" y="1269"/>
                  </a:lnTo>
                  <a:lnTo>
                    <a:pt x="4944" y="1522"/>
                  </a:lnTo>
                  <a:lnTo>
                    <a:pt x="5324" y="101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5920248" y="4270737"/>
              <a:ext cx="31802" cy="64524"/>
            </a:xfrm>
            <a:custGeom>
              <a:rect b="b" l="l" r="r" t="t"/>
              <a:pathLst>
                <a:path extrusionOk="0" h="4632" w="2283">
                  <a:moveTo>
                    <a:pt x="1609" y="0"/>
                  </a:moveTo>
                  <a:cubicBezTo>
                    <a:pt x="1219" y="0"/>
                    <a:pt x="624" y="486"/>
                    <a:pt x="602" y="486"/>
                  </a:cubicBezTo>
                  <a:cubicBezTo>
                    <a:pt x="598" y="486"/>
                    <a:pt x="608" y="474"/>
                    <a:pt x="634" y="448"/>
                  </a:cubicBezTo>
                  <a:lnTo>
                    <a:pt x="634" y="448"/>
                  </a:lnTo>
                  <a:cubicBezTo>
                    <a:pt x="381" y="575"/>
                    <a:pt x="254" y="829"/>
                    <a:pt x="127" y="1082"/>
                  </a:cubicBezTo>
                  <a:cubicBezTo>
                    <a:pt x="1" y="1462"/>
                    <a:pt x="1" y="1969"/>
                    <a:pt x="254" y="2477"/>
                  </a:cubicBezTo>
                  <a:lnTo>
                    <a:pt x="1395" y="4632"/>
                  </a:lnTo>
                  <a:lnTo>
                    <a:pt x="2282" y="3364"/>
                  </a:lnTo>
                  <a:lnTo>
                    <a:pt x="1902" y="195"/>
                  </a:lnTo>
                  <a:cubicBezTo>
                    <a:pt x="1846" y="53"/>
                    <a:pt x="1739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5927311" y="4244395"/>
              <a:ext cx="218994" cy="287446"/>
            </a:xfrm>
            <a:custGeom>
              <a:rect b="b" l="l" r="r" t="t"/>
              <a:pathLst>
                <a:path extrusionOk="0" h="20635" w="15721">
                  <a:moveTo>
                    <a:pt x="3815" y="0"/>
                  </a:moveTo>
                  <a:cubicBezTo>
                    <a:pt x="3726" y="0"/>
                    <a:pt x="3677" y="57"/>
                    <a:pt x="3677" y="184"/>
                  </a:cubicBezTo>
                  <a:cubicBezTo>
                    <a:pt x="3652" y="436"/>
                    <a:pt x="3732" y="779"/>
                    <a:pt x="3877" y="1166"/>
                  </a:cubicBezTo>
                  <a:lnTo>
                    <a:pt x="3877" y="1166"/>
                  </a:lnTo>
                  <a:cubicBezTo>
                    <a:pt x="6034" y="2390"/>
                    <a:pt x="8621" y="4621"/>
                    <a:pt x="8621" y="4621"/>
                  </a:cubicBezTo>
                  <a:cubicBezTo>
                    <a:pt x="8621" y="4621"/>
                    <a:pt x="4616" y="0"/>
                    <a:pt x="3815" y="0"/>
                  </a:cubicBezTo>
                  <a:close/>
                  <a:moveTo>
                    <a:pt x="1779" y="387"/>
                  </a:moveTo>
                  <a:cubicBezTo>
                    <a:pt x="1493" y="387"/>
                    <a:pt x="1272" y="479"/>
                    <a:pt x="1142" y="691"/>
                  </a:cubicBezTo>
                  <a:lnTo>
                    <a:pt x="1" y="2339"/>
                  </a:lnTo>
                  <a:cubicBezTo>
                    <a:pt x="1" y="2339"/>
                    <a:pt x="1902" y="5128"/>
                    <a:pt x="2156" y="6776"/>
                  </a:cubicBezTo>
                  <a:cubicBezTo>
                    <a:pt x="2536" y="8297"/>
                    <a:pt x="3930" y="14256"/>
                    <a:pt x="5578" y="16537"/>
                  </a:cubicBezTo>
                  <a:cubicBezTo>
                    <a:pt x="7567" y="19364"/>
                    <a:pt x="12409" y="20634"/>
                    <a:pt x="14393" y="20634"/>
                  </a:cubicBezTo>
                  <a:cubicBezTo>
                    <a:pt x="14811" y="20634"/>
                    <a:pt x="15103" y="20578"/>
                    <a:pt x="15213" y="20467"/>
                  </a:cubicBezTo>
                  <a:cubicBezTo>
                    <a:pt x="15720" y="19833"/>
                    <a:pt x="14452" y="18312"/>
                    <a:pt x="13819" y="17044"/>
                  </a:cubicBezTo>
                  <a:cubicBezTo>
                    <a:pt x="12931" y="15396"/>
                    <a:pt x="12297" y="11213"/>
                    <a:pt x="12297" y="9819"/>
                  </a:cubicBezTo>
                  <a:cubicBezTo>
                    <a:pt x="12297" y="8297"/>
                    <a:pt x="12297" y="5255"/>
                    <a:pt x="10903" y="5128"/>
                  </a:cubicBezTo>
                  <a:cubicBezTo>
                    <a:pt x="9508" y="5128"/>
                    <a:pt x="6086" y="5001"/>
                    <a:pt x="6086" y="5001"/>
                  </a:cubicBezTo>
                  <a:cubicBezTo>
                    <a:pt x="6086" y="5001"/>
                    <a:pt x="4459" y="2724"/>
                    <a:pt x="3877" y="1166"/>
                  </a:cubicBezTo>
                  <a:lnTo>
                    <a:pt x="3877" y="1166"/>
                  </a:lnTo>
                  <a:cubicBezTo>
                    <a:pt x="3062" y="705"/>
                    <a:pt x="2309" y="387"/>
                    <a:pt x="1779" y="38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6201021" y="2811277"/>
              <a:ext cx="422065" cy="623381"/>
            </a:xfrm>
            <a:custGeom>
              <a:rect b="b" l="l" r="r" t="t"/>
              <a:pathLst>
                <a:path extrusionOk="0" h="44751" w="30299">
                  <a:moveTo>
                    <a:pt x="9128" y="0"/>
                  </a:moveTo>
                  <a:lnTo>
                    <a:pt x="9128" y="2916"/>
                  </a:lnTo>
                  <a:cubicBezTo>
                    <a:pt x="9128" y="2916"/>
                    <a:pt x="4945" y="12931"/>
                    <a:pt x="2536" y="23453"/>
                  </a:cubicBezTo>
                  <a:cubicBezTo>
                    <a:pt x="1" y="33975"/>
                    <a:pt x="4311" y="39806"/>
                    <a:pt x="8241" y="41708"/>
                  </a:cubicBezTo>
                  <a:cubicBezTo>
                    <a:pt x="12044" y="43482"/>
                    <a:pt x="24848" y="44750"/>
                    <a:pt x="24848" y="44750"/>
                  </a:cubicBezTo>
                  <a:cubicBezTo>
                    <a:pt x="24848" y="44750"/>
                    <a:pt x="24848" y="42595"/>
                    <a:pt x="25989" y="41201"/>
                  </a:cubicBezTo>
                  <a:cubicBezTo>
                    <a:pt x="27130" y="39806"/>
                    <a:pt x="30299" y="38285"/>
                    <a:pt x="30299" y="38285"/>
                  </a:cubicBezTo>
                  <a:cubicBezTo>
                    <a:pt x="30299" y="38285"/>
                    <a:pt x="25735" y="37524"/>
                    <a:pt x="23960" y="37144"/>
                  </a:cubicBezTo>
                  <a:cubicBezTo>
                    <a:pt x="22059" y="36637"/>
                    <a:pt x="14833" y="31693"/>
                    <a:pt x="14833" y="31693"/>
                  </a:cubicBezTo>
                  <a:cubicBezTo>
                    <a:pt x="14833" y="31693"/>
                    <a:pt x="15720" y="16607"/>
                    <a:pt x="14833" y="8367"/>
                  </a:cubicBezTo>
                  <a:cubicBezTo>
                    <a:pt x="13946" y="127"/>
                    <a:pt x="9128" y="0"/>
                    <a:pt x="9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6435895" y="4204569"/>
              <a:ext cx="60052" cy="44158"/>
            </a:xfrm>
            <a:custGeom>
              <a:rect b="b" l="l" r="r" t="t"/>
              <a:pathLst>
                <a:path extrusionOk="0" h="3170" w="4311">
                  <a:moveTo>
                    <a:pt x="4310" y="1"/>
                  </a:moveTo>
                  <a:lnTo>
                    <a:pt x="0" y="1522"/>
                  </a:lnTo>
                  <a:lnTo>
                    <a:pt x="0" y="3170"/>
                  </a:lnTo>
                  <a:lnTo>
                    <a:pt x="4310" y="6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6391751" y="4190068"/>
              <a:ext cx="44158" cy="58659"/>
            </a:xfrm>
            <a:custGeom>
              <a:rect b="b" l="l" r="r" t="t"/>
              <a:pathLst>
                <a:path extrusionOk="0" h="4211" w="3170">
                  <a:moveTo>
                    <a:pt x="905" y="1"/>
                  </a:moveTo>
                  <a:cubicBezTo>
                    <a:pt x="489" y="1"/>
                    <a:pt x="99" y="1099"/>
                    <a:pt x="16" y="1099"/>
                  </a:cubicBezTo>
                  <a:cubicBezTo>
                    <a:pt x="6" y="1099"/>
                    <a:pt x="0" y="1081"/>
                    <a:pt x="0" y="1042"/>
                  </a:cubicBezTo>
                  <a:cubicBezTo>
                    <a:pt x="0" y="1295"/>
                    <a:pt x="0" y="1675"/>
                    <a:pt x="0" y="1929"/>
                  </a:cubicBezTo>
                  <a:cubicBezTo>
                    <a:pt x="127" y="2309"/>
                    <a:pt x="380" y="2690"/>
                    <a:pt x="887" y="2943"/>
                  </a:cubicBezTo>
                  <a:lnTo>
                    <a:pt x="3169" y="4211"/>
                  </a:lnTo>
                  <a:lnTo>
                    <a:pt x="3169" y="2563"/>
                  </a:lnTo>
                  <a:lnTo>
                    <a:pt x="1014" y="27"/>
                  </a:lnTo>
                  <a:cubicBezTo>
                    <a:pt x="978" y="9"/>
                    <a:pt x="941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6391751" y="4112743"/>
              <a:ext cx="306683" cy="243580"/>
            </a:xfrm>
            <a:custGeom>
              <a:rect b="b" l="l" r="r" t="t"/>
              <a:pathLst>
                <a:path extrusionOk="0" h="17486" w="22016">
                  <a:moveTo>
                    <a:pt x="1014" y="1"/>
                  </a:moveTo>
                  <a:cubicBezTo>
                    <a:pt x="1014" y="1"/>
                    <a:pt x="0" y="2663"/>
                    <a:pt x="0" y="4564"/>
                  </a:cubicBezTo>
                  <a:lnTo>
                    <a:pt x="0" y="6593"/>
                  </a:lnTo>
                  <a:cubicBezTo>
                    <a:pt x="0" y="6593"/>
                    <a:pt x="2028" y="8114"/>
                    <a:pt x="3676" y="8367"/>
                  </a:cubicBezTo>
                  <a:cubicBezTo>
                    <a:pt x="5198" y="8748"/>
                    <a:pt x="10015" y="14452"/>
                    <a:pt x="12804" y="15720"/>
                  </a:cubicBezTo>
                  <a:cubicBezTo>
                    <a:pt x="15607" y="17037"/>
                    <a:pt x="17571" y="17485"/>
                    <a:pt x="18938" y="17485"/>
                  </a:cubicBezTo>
                  <a:cubicBezTo>
                    <a:pt x="21651" y="17485"/>
                    <a:pt x="22015" y="15719"/>
                    <a:pt x="21931" y="15467"/>
                  </a:cubicBezTo>
                  <a:cubicBezTo>
                    <a:pt x="21678" y="14072"/>
                    <a:pt x="19903" y="12171"/>
                    <a:pt x="18635" y="11410"/>
                  </a:cubicBezTo>
                  <a:cubicBezTo>
                    <a:pt x="16987" y="10522"/>
                    <a:pt x="15466" y="7353"/>
                    <a:pt x="14705" y="6086"/>
                  </a:cubicBezTo>
                  <a:cubicBezTo>
                    <a:pt x="14027" y="4955"/>
                    <a:pt x="12542" y="2816"/>
                    <a:pt x="11330" y="2816"/>
                  </a:cubicBezTo>
                  <a:cubicBezTo>
                    <a:pt x="11182" y="2816"/>
                    <a:pt x="11039" y="2848"/>
                    <a:pt x="10902" y="2916"/>
                  </a:cubicBezTo>
                  <a:cubicBezTo>
                    <a:pt x="9634" y="3677"/>
                    <a:pt x="6592" y="5071"/>
                    <a:pt x="6592" y="5071"/>
                  </a:cubicBezTo>
                  <a:cubicBezTo>
                    <a:pt x="6592" y="5071"/>
                    <a:pt x="2535" y="3804"/>
                    <a:pt x="1902" y="2790"/>
                  </a:cubicBezTo>
                  <a:cubicBezTo>
                    <a:pt x="1268" y="1649"/>
                    <a:pt x="1014" y="1"/>
                    <a:pt x="101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5940683" y="3273711"/>
              <a:ext cx="658360" cy="919046"/>
            </a:xfrm>
            <a:custGeom>
              <a:rect b="b" l="l" r="r" t="t"/>
              <a:pathLst>
                <a:path extrusionOk="0" h="65976" w="47262">
                  <a:moveTo>
                    <a:pt x="18080" y="1"/>
                  </a:moveTo>
                  <a:cubicBezTo>
                    <a:pt x="18059" y="1"/>
                    <a:pt x="18051" y="6"/>
                    <a:pt x="18056" y="17"/>
                  </a:cubicBezTo>
                  <a:cubicBezTo>
                    <a:pt x="18056" y="17"/>
                    <a:pt x="2210" y="3060"/>
                    <a:pt x="942" y="7877"/>
                  </a:cubicBezTo>
                  <a:cubicBezTo>
                    <a:pt x="0" y="11419"/>
                    <a:pt x="1556" y="12273"/>
                    <a:pt x="4265" y="12273"/>
                  </a:cubicBezTo>
                  <a:cubicBezTo>
                    <a:pt x="6786" y="12273"/>
                    <a:pt x="10304" y="11534"/>
                    <a:pt x="13736" y="11534"/>
                  </a:cubicBezTo>
                  <a:cubicBezTo>
                    <a:pt x="19025" y="11534"/>
                    <a:pt x="24110" y="13288"/>
                    <a:pt x="25028" y="22202"/>
                  </a:cubicBezTo>
                  <a:cubicBezTo>
                    <a:pt x="25662" y="28413"/>
                    <a:pt x="28071" y="31076"/>
                    <a:pt x="27310" y="33865"/>
                  </a:cubicBezTo>
                  <a:cubicBezTo>
                    <a:pt x="25155" y="41598"/>
                    <a:pt x="32381" y="58331"/>
                    <a:pt x="32381" y="58331"/>
                  </a:cubicBezTo>
                  <a:cubicBezTo>
                    <a:pt x="32381" y="58331"/>
                    <a:pt x="30860" y="62007"/>
                    <a:pt x="37705" y="65557"/>
                  </a:cubicBezTo>
                  <a:cubicBezTo>
                    <a:pt x="38276" y="65853"/>
                    <a:pt x="38871" y="65976"/>
                    <a:pt x="39467" y="65976"/>
                  </a:cubicBezTo>
                  <a:cubicBezTo>
                    <a:pt x="42445" y="65976"/>
                    <a:pt x="45438" y="62895"/>
                    <a:pt x="45438" y="62895"/>
                  </a:cubicBezTo>
                  <a:cubicBezTo>
                    <a:pt x="45438" y="62895"/>
                    <a:pt x="41635" y="30822"/>
                    <a:pt x="43664" y="23977"/>
                  </a:cubicBezTo>
                  <a:cubicBezTo>
                    <a:pt x="47262" y="11321"/>
                    <a:pt x="19043" y="1"/>
                    <a:pt x="18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5893767" y="3206039"/>
              <a:ext cx="616305" cy="1130991"/>
            </a:xfrm>
            <a:custGeom>
              <a:rect b="b" l="l" r="r" t="t"/>
              <a:pathLst>
                <a:path extrusionOk="0" h="81191" w="44243">
                  <a:moveTo>
                    <a:pt x="15546" y="1"/>
                  </a:moveTo>
                  <a:cubicBezTo>
                    <a:pt x="14946" y="1"/>
                    <a:pt x="14245" y="332"/>
                    <a:pt x="13438" y="1199"/>
                  </a:cubicBezTo>
                  <a:cubicBezTo>
                    <a:pt x="5198" y="10199"/>
                    <a:pt x="25227" y="34159"/>
                    <a:pt x="25227" y="34159"/>
                  </a:cubicBezTo>
                  <a:cubicBezTo>
                    <a:pt x="25227" y="34159"/>
                    <a:pt x="18001" y="45948"/>
                    <a:pt x="15973" y="48104"/>
                  </a:cubicBezTo>
                  <a:cubicBezTo>
                    <a:pt x="10522" y="53935"/>
                    <a:pt x="0" y="71302"/>
                    <a:pt x="4437" y="77514"/>
                  </a:cubicBezTo>
                  <a:cubicBezTo>
                    <a:pt x="6719" y="80683"/>
                    <a:pt x="15086" y="81190"/>
                    <a:pt x="15086" y="81190"/>
                  </a:cubicBezTo>
                  <a:cubicBezTo>
                    <a:pt x="15086" y="81190"/>
                    <a:pt x="27129" y="54188"/>
                    <a:pt x="32326" y="49371"/>
                  </a:cubicBezTo>
                  <a:cubicBezTo>
                    <a:pt x="44243" y="38469"/>
                    <a:pt x="27382" y="10073"/>
                    <a:pt x="27382" y="10073"/>
                  </a:cubicBezTo>
                  <a:cubicBezTo>
                    <a:pt x="27382" y="10073"/>
                    <a:pt x="20030" y="11214"/>
                    <a:pt x="18762" y="11340"/>
                  </a:cubicBezTo>
                  <a:cubicBezTo>
                    <a:pt x="18751" y="11341"/>
                    <a:pt x="18740" y="11342"/>
                    <a:pt x="18729" y="11342"/>
                  </a:cubicBezTo>
                  <a:cubicBezTo>
                    <a:pt x="17383" y="11342"/>
                    <a:pt x="18382" y="3481"/>
                    <a:pt x="18382" y="3481"/>
                  </a:cubicBezTo>
                  <a:cubicBezTo>
                    <a:pt x="18382" y="3481"/>
                    <a:pt x="17493" y="1"/>
                    <a:pt x="155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5724239" y="2754763"/>
              <a:ext cx="588055" cy="1035765"/>
            </a:xfrm>
            <a:custGeom>
              <a:rect b="b" l="l" r="r" t="t"/>
              <a:pathLst>
                <a:path extrusionOk="0" h="74355" w="42215">
                  <a:moveTo>
                    <a:pt x="34608" y="1"/>
                  </a:moveTo>
                  <a:cubicBezTo>
                    <a:pt x="33721" y="381"/>
                    <a:pt x="22185" y="761"/>
                    <a:pt x="10649" y="17495"/>
                  </a:cubicBezTo>
                  <a:cubicBezTo>
                    <a:pt x="2662" y="28778"/>
                    <a:pt x="0" y="43736"/>
                    <a:pt x="0" y="50709"/>
                  </a:cubicBezTo>
                  <a:cubicBezTo>
                    <a:pt x="0" y="56540"/>
                    <a:pt x="26875" y="70865"/>
                    <a:pt x="30425" y="74288"/>
                  </a:cubicBezTo>
                  <a:cubicBezTo>
                    <a:pt x="30819" y="74333"/>
                    <a:pt x="31202" y="74354"/>
                    <a:pt x="31573" y="74354"/>
                  </a:cubicBezTo>
                  <a:cubicBezTo>
                    <a:pt x="39552" y="74354"/>
                    <a:pt x="42214" y="64400"/>
                    <a:pt x="42214" y="64400"/>
                  </a:cubicBezTo>
                  <a:lnTo>
                    <a:pt x="21678" y="50202"/>
                  </a:lnTo>
                  <a:lnTo>
                    <a:pt x="37017" y="30172"/>
                  </a:lnTo>
                  <a:lnTo>
                    <a:pt x="37017" y="29158"/>
                  </a:lnTo>
                  <a:cubicBezTo>
                    <a:pt x="37017" y="29158"/>
                    <a:pt x="36510" y="28651"/>
                    <a:pt x="35622" y="27763"/>
                  </a:cubicBezTo>
                  <a:cubicBezTo>
                    <a:pt x="33087" y="25101"/>
                    <a:pt x="31946" y="20538"/>
                    <a:pt x="27889" y="18129"/>
                  </a:cubicBezTo>
                  <a:cubicBezTo>
                    <a:pt x="22438" y="14960"/>
                    <a:pt x="34481" y="128"/>
                    <a:pt x="34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798402" y="2758064"/>
              <a:ext cx="773477" cy="937949"/>
            </a:xfrm>
            <a:custGeom>
              <a:rect b="b" l="l" r="r" t="t"/>
              <a:pathLst>
                <a:path extrusionOk="0" h="67333" w="55526">
                  <a:moveTo>
                    <a:pt x="34546" y="1"/>
                  </a:moveTo>
                  <a:cubicBezTo>
                    <a:pt x="33211" y="1"/>
                    <a:pt x="31642" y="1138"/>
                    <a:pt x="29031" y="2046"/>
                  </a:cubicBezTo>
                  <a:cubicBezTo>
                    <a:pt x="23199" y="4074"/>
                    <a:pt x="16988" y="14342"/>
                    <a:pt x="22692" y="21695"/>
                  </a:cubicBezTo>
                  <a:cubicBezTo>
                    <a:pt x="34735" y="37161"/>
                    <a:pt x="0" y="41851"/>
                    <a:pt x="2536" y="46288"/>
                  </a:cubicBezTo>
                  <a:cubicBezTo>
                    <a:pt x="5832" y="52120"/>
                    <a:pt x="30552" y="56430"/>
                    <a:pt x="34609" y="67332"/>
                  </a:cubicBezTo>
                  <a:cubicBezTo>
                    <a:pt x="39806" y="64036"/>
                    <a:pt x="50074" y="57824"/>
                    <a:pt x="55526" y="55542"/>
                  </a:cubicBezTo>
                  <a:cubicBezTo>
                    <a:pt x="48553" y="46542"/>
                    <a:pt x="35876" y="40584"/>
                    <a:pt x="36003" y="39823"/>
                  </a:cubicBezTo>
                  <a:cubicBezTo>
                    <a:pt x="37524" y="33104"/>
                    <a:pt x="46652" y="24104"/>
                    <a:pt x="39933" y="7750"/>
                  </a:cubicBezTo>
                  <a:cubicBezTo>
                    <a:pt x="37483" y="1730"/>
                    <a:pt x="36192" y="1"/>
                    <a:pt x="345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6082714" y="2729717"/>
              <a:ext cx="300219" cy="213449"/>
            </a:xfrm>
            <a:custGeom>
              <a:rect b="b" l="l" r="r" t="t"/>
              <a:pathLst>
                <a:path extrusionOk="0" h="15323" w="21552">
                  <a:moveTo>
                    <a:pt x="9848" y="1"/>
                  </a:moveTo>
                  <a:cubicBezTo>
                    <a:pt x="9317" y="1"/>
                    <a:pt x="9001" y="195"/>
                    <a:pt x="9001" y="658"/>
                  </a:cubicBezTo>
                  <a:cubicBezTo>
                    <a:pt x="9001" y="3447"/>
                    <a:pt x="4437" y="3067"/>
                    <a:pt x="3803" y="4588"/>
                  </a:cubicBezTo>
                  <a:cubicBezTo>
                    <a:pt x="3170" y="6489"/>
                    <a:pt x="0" y="7503"/>
                    <a:pt x="2916" y="11433"/>
                  </a:cubicBezTo>
                  <a:cubicBezTo>
                    <a:pt x="5129" y="14384"/>
                    <a:pt x="8213" y="15322"/>
                    <a:pt x="10462" y="15322"/>
                  </a:cubicBezTo>
                  <a:cubicBezTo>
                    <a:pt x="11306" y="15322"/>
                    <a:pt x="12032" y="15190"/>
                    <a:pt x="12551" y="14983"/>
                  </a:cubicBezTo>
                  <a:cubicBezTo>
                    <a:pt x="14706" y="14096"/>
                    <a:pt x="16227" y="13969"/>
                    <a:pt x="14706" y="10800"/>
                  </a:cubicBezTo>
                  <a:cubicBezTo>
                    <a:pt x="14072" y="9659"/>
                    <a:pt x="21551" y="5475"/>
                    <a:pt x="21551" y="5475"/>
                  </a:cubicBezTo>
                  <a:cubicBezTo>
                    <a:pt x="21551" y="5475"/>
                    <a:pt x="12667" y="1"/>
                    <a:pt x="9848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6165709" y="2470452"/>
              <a:ext cx="339070" cy="383326"/>
            </a:xfrm>
            <a:custGeom>
              <a:rect b="b" l="l" r="r" t="t"/>
              <a:pathLst>
                <a:path extrusionOk="0" h="27518" w="24341">
                  <a:moveTo>
                    <a:pt x="11029" y="1"/>
                  </a:moveTo>
                  <a:cubicBezTo>
                    <a:pt x="4945" y="1"/>
                    <a:pt x="1" y="4945"/>
                    <a:pt x="1" y="11030"/>
                  </a:cubicBezTo>
                  <a:cubicBezTo>
                    <a:pt x="1" y="13692"/>
                    <a:pt x="888" y="16101"/>
                    <a:pt x="2409" y="18002"/>
                  </a:cubicBezTo>
                  <a:cubicBezTo>
                    <a:pt x="3043" y="19397"/>
                    <a:pt x="3804" y="21045"/>
                    <a:pt x="4691" y="21805"/>
                  </a:cubicBezTo>
                  <a:cubicBezTo>
                    <a:pt x="6339" y="23453"/>
                    <a:pt x="10015" y="26115"/>
                    <a:pt x="15340" y="27130"/>
                  </a:cubicBezTo>
                  <a:cubicBezTo>
                    <a:pt x="16855" y="27412"/>
                    <a:pt x="17891" y="27517"/>
                    <a:pt x="18604" y="27517"/>
                  </a:cubicBezTo>
                  <a:cubicBezTo>
                    <a:pt x="20456" y="27517"/>
                    <a:pt x="20136" y="26806"/>
                    <a:pt x="20410" y="26623"/>
                  </a:cubicBezTo>
                  <a:cubicBezTo>
                    <a:pt x="20664" y="26242"/>
                    <a:pt x="21171" y="23580"/>
                    <a:pt x="22692" y="20538"/>
                  </a:cubicBezTo>
                  <a:cubicBezTo>
                    <a:pt x="24340" y="17368"/>
                    <a:pt x="23073" y="16481"/>
                    <a:pt x="22692" y="14706"/>
                  </a:cubicBezTo>
                  <a:cubicBezTo>
                    <a:pt x="22312" y="12931"/>
                    <a:pt x="23073" y="13819"/>
                    <a:pt x="23073" y="11917"/>
                  </a:cubicBezTo>
                  <a:cubicBezTo>
                    <a:pt x="23073" y="10016"/>
                    <a:pt x="21044" y="6339"/>
                    <a:pt x="21044" y="6339"/>
                  </a:cubicBezTo>
                  <a:cubicBezTo>
                    <a:pt x="19269" y="2663"/>
                    <a:pt x="15466" y="1"/>
                    <a:pt x="11029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6102132" y="2441199"/>
              <a:ext cx="480348" cy="334780"/>
            </a:xfrm>
            <a:custGeom>
              <a:rect b="b" l="l" r="r" t="t"/>
              <a:pathLst>
                <a:path extrusionOk="0" h="24033" w="34483">
                  <a:moveTo>
                    <a:pt x="15142" y="1"/>
                  </a:moveTo>
                  <a:cubicBezTo>
                    <a:pt x="10007" y="1"/>
                    <a:pt x="4532" y="3446"/>
                    <a:pt x="2536" y="9327"/>
                  </a:cubicBezTo>
                  <a:cubicBezTo>
                    <a:pt x="1" y="16426"/>
                    <a:pt x="8875" y="24032"/>
                    <a:pt x="8875" y="24032"/>
                  </a:cubicBezTo>
                  <a:cubicBezTo>
                    <a:pt x="8875" y="24032"/>
                    <a:pt x="10649" y="18708"/>
                    <a:pt x="13438" y="18708"/>
                  </a:cubicBezTo>
                  <a:cubicBezTo>
                    <a:pt x="16354" y="18708"/>
                    <a:pt x="22185" y="14271"/>
                    <a:pt x="23580" y="12876"/>
                  </a:cubicBezTo>
                  <a:cubicBezTo>
                    <a:pt x="24467" y="11989"/>
                    <a:pt x="24341" y="8186"/>
                    <a:pt x="24341" y="8186"/>
                  </a:cubicBezTo>
                  <a:lnTo>
                    <a:pt x="24341" y="8186"/>
                  </a:lnTo>
                  <a:lnTo>
                    <a:pt x="26496" y="10214"/>
                  </a:lnTo>
                  <a:cubicBezTo>
                    <a:pt x="26496" y="10214"/>
                    <a:pt x="34482" y="5270"/>
                    <a:pt x="18256" y="453"/>
                  </a:cubicBezTo>
                  <a:cubicBezTo>
                    <a:pt x="17255" y="148"/>
                    <a:pt x="16206" y="1"/>
                    <a:pt x="15142" y="1"/>
                  </a:cubicBezTo>
                  <a:close/>
                </a:path>
              </a:pathLst>
            </a:custGeom>
            <a:solidFill>
              <a:srgbClr val="173A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6227516" y="2677563"/>
              <a:ext cx="68884" cy="93220"/>
            </a:xfrm>
            <a:custGeom>
              <a:rect b="b" l="l" r="r" t="t"/>
              <a:pathLst>
                <a:path extrusionOk="0" h="6692" w="4945">
                  <a:moveTo>
                    <a:pt x="1725" y="1"/>
                  </a:moveTo>
                  <a:cubicBezTo>
                    <a:pt x="1616" y="1"/>
                    <a:pt x="1505" y="29"/>
                    <a:pt x="1395" y="92"/>
                  </a:cubicBezTo>
                  <a:cubicBezTo>
                    <a:pt x="634" y="726"/>
                    <a:pt x="0" y="1867"/>
                    <a:pt x="381" y="3388"/>
                  </a:cubicBezTo>
                  <a:cubicBezTo>
                    <a:pt x="634" y="4909"/>
                    <a:pt x="1395" y="6684"/>
                    <a:pt x="2409" y="6684"/>
                  </a:cubicBezTo>
                  <a:cubicBezTo>
                    <a:pt x="2663" y="6684"/>
                    <a:pt x="2877" y="6692"/>
                    <a:pt x="3063" y="6692"/>
                  </a:cubicBezTo>
                  <a:cubicBezTo>
                    <a:pt x="3621" y="6692"/>
                    <a:pt x="3930" y="6620"/>
                    <a:pt x="4311" y="6050"/>
                  </a:cubicBezTo>
                  <a:cubicBezTo>
                    <a:pt x="4944" y="5163"/>
                    <a:pt x="4564" y="4275"/>
                    <a:pt x="4564" y="4275"/>
                  </a:cubicBezTo>
                  <a:lnTo>
                    <a:pt x="3170" y="1486"/>
                  </a:lnTo>
                  <a:cubicBezTo>
                    <a:pt x="3170" y="1375"/>
                    <a:pt x="2489" y="1"/>
                    <a:pt x="172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6305218" y="3250991"/>
              <a:ext cx="799958" cy="321407"/>
            </a:xfrm>
            <a:custGeom>
              <a:rect b="b" l="l" r="r" t="t"/>
              <a:pathLst>
                <a:path extrusionOk="0" h="23073" w="57427">
                  <a:moveTo>
                    <a:pt x="57427" y="0"/>
                  </a:moveTo>
                  <a:lnTo>
                    <a:pt x="24087" y="9128"/>
                  </a:lnTo>
                  <a:lnTo>
                    <a:pt x="0" y="23072"/>
                  </a:lnTo>
                  <a:lnTo>
                    <a:pt x="33214" y="13945"/>
                  </a:lnTo>
                  <a:lnTo>
                    <a:pt x="57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6540077" y="3335755"/>
              <a:ext cx="232756" cy="105966"/>
            </a:xfrm>
            <a:custGeom>
              <a:rect b="b" l="l" r="r" t="t"/>
              <a:pathLst>
                <a:path extrusionOk="0" h="7607" w="16709">
                  <a:moveTo>
                    <a:pt x="10776" y="0"/>
                  </a:moveTo>
                  <a:lnTo>
                    <a:pt x="7353" y="254"/>
                  </a:lnTo>
                  <a:cubicBezTo>
                    <a:pt x="7353" y="254"/>
                    <a:pt x="4945" y="761"/>
                    <a:pt x="2916" y="1648"/>
                  </a:cubicBezTo>
                  <a:cubicBezTo>
                    <a:pt x="888" y="2535"/>
                    <a:pt x="1" y="7606"/>
                    <a:pt x="1" y="7606"/>
                  </a:cubicBezTo>
                  <a:cubicBezTo>
                    <a:pt x="1" y="7606"/>
                    <a:pt x="4184" y="4691"/>
                    <a:pt x="5579" y="3930"/>
                  </a:cubicBezTo>
                  <a:cubicBezTo>
                    <a:pt x="7100" y="3169"/>
                    <a:pt x="11790" y="3423"/>
                    <a:pt x="14579" y="2409"/>
                  </a:cubicBezTo>
                  <a:cubicBezTo>
                    <a:pt x="16709" y="1597"/>
                    <a:pt x="16486" y="867"/>
                    <a:pt x="15532" y="867"/>
                  </a:cubicBezTo>
                  <a:cubicBezTo>
                    <a:pt x="15294" y="867"/>
                    <a:pt x="15010" y="913"/>
                    <a:pt x="14706" y="1014"/>
                  </a:cubicBezTo>
                  <a:cubicBezTo>
                    <a:pt x="14539" y="1060"/>
                    <a:pt x="14355" y="1080"/>
                    <a:pt x="14161" y="1080"/>
                  </a:cubicBezTo>
                  <a:cubicBezTo>
                    <a:pt x="12739" y="1080"/>
                    <a:pt x="10776" y="0"/>
                    <a:pt x="10776" y="0"/>
                  </a:cubicBezTo>
                  <a:close/>
                </a:path>
              </a:pathLst>
            </a:custGeom>
            <a:solidFill>
              <a:srgbClr val="B5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6287554" y="3381669"/>
              <a:ext cx="365551" cy="123615"/>
            </a:xfrm>
            <a:custGeom>
              <a:rect b="b" l="l" r="r" t="t"/>
              <a:pathLst>
                <a:path extrusionOk="0" h="8874" w="26242">
                  <a:moveTo>
                    <a:pt x="11156" y="0"/>
                  </a:moveTo>
                  <a:lnTo>
                    <a:pt x="2916" y="4944"/>
                  </a:lnTo>
                  <a:cubicBezTo>
                    <a:pt x="1" y="8367"/>
                    <a:pt x="4311" y="8874"/>
                    <a:pt x="4691" y="8874"/>
                  </a:cubicBezTo>
                  <a:cubicBezTo>
                    <a:pt x="4960" y="8874"/>
                    <a:pt x="7565" y="8495"/>
                    <a:pt x="9610" y="8495"/>
                  </a:cubicBezTo>
                  <a:cubicBezTo>
                    <a:pt x="10462" y="8495"/>
                    <a:pt x="11216" y="8561"/>
                    <a:pt x="11663" y="8747"/>
                  </a:cubicBezTo>
                  <a:cubicBezTo>
                    <a:pt x="11872" y="8817"/>
                    <a:pt x="12091" y="8848"/>
                    <a:pt x="12315" y="8848"/>
                  </a:cubicBezTo>
                  <a:cubicBezTo>
                    <a:pt x="13723" y="8848"/>
                    <a:pt x="15352" y="7611"/>
                    <a:pt x="16227" y="6846"/>
                  </a:cubicBezTo>
                  <a:cubicBezTo>
                    <a:pt x="17241" y="5831"/>
                    <a:pt x="17495" y="4817"/>
                    <a:pt x="17495" y="4817"/>
                  </a:cubicBezTo>
                  <a:cubicBezTo>
                    <a:pt x="17495" y="4817"/>
                    <a:pt x="18547" y="4867"/>
                    <a:pt x="19871" y="4867"/>
                  </a:cubicBezTo>
                  <a:cubicBezTo>
                    <a:pt x="21526" y="4867"/>
                    <a:pt x="23608" y="4789"/>
                    <a:pt x="24594" y="4437"/>
                  </a:cubicBezTo>
                  <a:cubicBezTo>
                    <a:pt x="26242" y="3676"/>
                    <a:pt x="26115" y="2282"/>
                    <a:pt x="26115" y="2282"/>
                  </a:cubicBezTo>
                  <a:lnTo>
                    <a:pt x="26115" y="2282"/>
                  </a:lnTo>
                  <a:cubicBezTo>
                    <a:pt x="26115" y="2282"/>
                    <a:pt x="24340" y="2409"/>
                    <a:pt x="21932" y="2789"/>
                  </a:cubicBezTo>
                  <a:cubicBezTo>
                    <a:pt x="21795" y="2811"/>
                    <a:pt x="21640" y="2821"/>
                    <a:pt x="21468" y="2821"/>
                  </a:cubicBezTo>
                  <a:cubicBezTo>
                    <a:pt x="18603" y="2821"/>
                    <a:pt x="11156" y="0"/>
                    <a:pt x="11156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5923786" y="3036845"/>
              <a:ext cx="522709" cy="470235"/>
            </a:xfrm>
            <a:custGeom>
              <a:rect b="b" l="l" r="r" t="t"/>
              <a:pathLst>
                <a:path extrusionOk="0" h="33757" w="37524">
                  <a:moveTo>
                    <a:pt x="5965" y="0"/>
                  </a:moveTo>
                  <a:cubicBezTo>
                    <a:pt x="566" y="0"/>
                    <a:pt x="0" y="11570"/>
                    <a:pt x="0" y="11570"/>
                  </a:cubicBezTo>
                  <a:cubicBezTo>
                    <a:pt x="0" y="11570"/>
                    <a:pt x="6212" y="28050"/>
                    <a:pt x="11029" y="31600"/>
                  </a:cubicBezTo>
                  <a:cubicBezTo>
                    <a:pt x="13293" y="33313"/>
                    <a:pt x="18276" y="33756"/>
                    <a:pt x="22824" y="33756"/>
                  </a:cubicBezTo>
                  <a:cubicBezTo>
                    <a:pt x="27698" y="33756"/>
                    <a:pt x="32073" y="33248"/>
                    <a:pt x="32073" y="33248"/>
                  </a:cubicBezTo>
                  <a:cubicBezTo>
                    <a:pt x="32073" y="33248"/>
                    <a:pt x="37524" y="30078"/>
                    <a:pt x="32580" y="26782"/>
                  </a:cubicBezTo>
                  <a:cubicBezTo>
                    <a:pt x="30932" y="25768"/>
                    <a:pt x="17494" y="24120"/>
                    <a:pt x="17494" y="24120"/>
                  </a:cubicBezTo>
                  <a:cubicBezTo>
                    <a:pt x="17494" y="24120"/>
                    <a:pt x="14832" y="5992"/>
                    <a:pt x="11029" y="2569"/>
                  </a:cubicBezTo>
                  <a:cubicBezTo>
                    <a:pt x="8989" y="734"/>
                    <a:pt x="7324" y="0"/>
                    <a:pt x="5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6072113" y="2749609"/>
              <a:ext cx="226613" cy="414473"/>
            </a:xfrm>
            <a:custGeom>
              <a:rect b="b" l="l" r="r" t="t"/>
              <a:pathLst>
                <a:path extrusionOk="0" h="29754" w="16268">
                  <a:moveTo>
                    <a:pt x="7426" y="0"/>
                  </a:moveTo>
                  <a:cubicBezTo>
                    <a:pt x="5239" y="0"/>
                    <a:pt x="1940" y="1207"/>
                    <a:pt x="635" y="7977"/>
                  </a:cubicBezTo>
                  <a:cubicBezTo>
                    <a:pt x="1" y="11527"/>
                    <a:pt x="7860" y="18119"/>
                    <a:pt x="7860" y="18119"/>
                  </a:cubicBezTo>
                  <a:lnTo>
                    <a:pt x="11410" y="17865"/>
                  </a:lnTo>
                  <a:lnTo>
                    <a:pt x="11410" y="17865"/>
                  </a:lnTo>
                  <a:lnTo>
                    <a:pt x="9889" y="21034"/>
                  </a:lnTo>
                  <a:cubicBezTo>
                    <a:pt x="9889" y="21034"/>
                    <a:pt x="15340" y="28387"/>
                    <a:pt x="15340" y="29655"/>
                  </a:cubicBezTo>
                  <a:cubicBezTo>
                    <a:pt x="15340" y="29721"/>
                    <a:pt x="15343" y="29753"/>
                    <a:pt x="15348" y="29753"/>
                  </a:cubicBezTo>
                  <a:cubicBezTo>
                    <a:pt x="15446" y="29753"/>
                    <a:pt x="16267" y="19419"/>
                    <a:pt x="12424" y="15456"/>
                  </a:cubicBezTo>
                  <a:cubicBezTo>
                    <a:pt x="9001" y="12034"/>
                    <a:pt x="6212" y="11907"/>
                    <a:pt x="5705" y="8484"/>
                  </a:cubicBezTo>
                  <a:cubicBezTo>
                    <a:pt x="5325" y="4935"/>
                    <a:pt x="9508" y="371"/>
                    <a:pt x="9508" y="371"/>
                  </a:cubicBezTo>
                  <a:cubicBezTo>
                    <a:pt x="9508" y="371"/>
                    <a:pt x="8638" y="0"/>
                    <a:pt x="7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6289323" y="2841296"/>
              <a:ext cx="51917" cy="303744"/>
            </a:xfrm>
            <a:custGeom>
              <a:rect b="b" l="l" r="r" t="t"/>
              <a:pathLst>
                <a:path extrusionOk="0" h="21805" w="3727">
                  <a:moveTo>
                    <a:pt x="1775" y="1"/>
                  </a:moveTo>
                  <a:lnTo>
                    <a:pt x="0" y="2282"/>
                  </a:lnTo>
                  <a:cubicBezTo>
                    <a:pt x="0" y="2282"/>
                    <a:pt x="507" y="5198"/>
                    <a:pt x="761" y="7607"/>
                  </a:cubicBezTo>
                  <a:cubicBezTo>
                    <a:pt x="1141" y="10015"/>
                    <a:pt x="0" y="21805"/>
                    <a:pt x="0" y="21805"/>
                  </a:cubicBezTo>
                  <a:cubicBezTo>
                    <a:pt x="0" y="21805"/>
                    <a:pt x="2155" y="14452"/>
                    <a:pt x="3677" y="9382"/>
                  </a:cubicBezTo>
                  <a:cubicBezTo>
                    <a:pt x="3727" y="9231"/>
                    <a:pt x="3703" y="9175"/>
                    <a:pt x="3631" y="9175"/>
                  </a:cubicBezTo>
                  <a:cubicBezTo>
                    <a:pt x="3422" y="9175"/>
                    <a:pt x="2814" y="9652"/>
                    <a:pt x="2490" y="9652"/>
                  </a:cubicBezTo>
                  <a:cubicBezTo>
                    <a:pt x="2365" y="9652"/>
                    <a:pt x="2282" y="9580"/>
                    <a:pt x="2282" y="9382"/>
                  </a:cubicBezTo>
                  <a:cubicBezTo>
                    <a:pt x="2282" y="8748"/>
                    <a:pt x="3677" y="7480"/>
                    <a:pt x="3677" y="6719"/>
                  </a:cubicBezTo>
                  <a:cubicBezTo>
                    <a:pt x="3296" y="3170"/>
                    <a:pt x="1775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"/>
          <p:cNvSpPr txBox="1"/>
          <p:nvPr>
            <p:ph type="title"/>
          </p:nvPr>
        </p:nvSpPr>
        <p:spPr>
          <a:xfrm>
            <a:off x="713100" y="355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f</a:t>
            </a:r>
            <a:r>
              <a:rPr lang="en" sz="3000"/>
              <a:t>eatures</a:t>
            </a:r>
            <a:endParaRPr sz="3000"/>
          </a:p>
        </p:txBody>
      </p:sp>
      <p:sp>
        <p:nvSpPr>
          <p:cNvPr id="781" name="Google Shape;781;p45"/>
          <p:cNvSpPr txBox="1"/>
          <p:nvPr>
            <p:ph idx="1" type="subTitle"/>
          </p:nvPr>
        </p:nvSpPr>
        <p:spPr>
          <a:xfrm>
            <a:off x="279075" y="4061275"/>
            <a:ext cx="5226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Keeping the patient's medical prescriptions.</a:t>
            </a:r>
            <a:endParaRPr sz="1600"/>
          </a:p>
        </p:txBody>
      </p:sp>
      <p:sp>
        <p:nvSpPr>
          <p:cNvPr id="782" name="Google Shape;782;p45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5"/>
          <p:cNvSpPr txBox="1"/>
          <p:nvPr/>
        </p:nvSpPr>
        <p:spPr>
          <a:xfrm>
            <a:off x="4857300" y="1452825"/>
            <a:ext cx="423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 a section for emergency contacts.</a:t>
            </a:r>
            <a:endParaRPr sz="1200"/>
          </a:p>
        </p:txBody>
      </p:sp>
      <p:pic>
        <p:nvPicPr>
          <p:cNvPr id="784" name="Google Shape;7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8" y="1197626"/>
            <a:ext cx="2740070" cy="27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325" y="2222925"/>
            <a:ext cx="2269450" cy="22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/>
          <p:nvPr>
            <p:ph type="title"/>
          </p:nvPr>
        </p:nvSpPr>
        <p:spPr>
          <a:xfrm>
            <a:off x="713100" y="3715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features</a:t>
            </a:r>
            <a:endParaRPr sz="3000"/>
          </a:p>
        </p:txBody>
      </p:sp>
      <p:sp>
        <p:nvSpPr>
          <p:cNvPr id="791" name="Google Shape;791;p46"/>
          <p:cNvSpPr txBox="1"/>
          <p:nvPr/>
        </p:nvSpPr>
        <p:spPr>
          <a:xfrm>
            <a:off x="1372200" y="4125125"/>
            <a:ext cx="639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 a section for first aid tips.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2" name="Google Shape;7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888" y="1353700"/>
            <a:ext cx="2544225" cy="25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6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7"/>
          <p:cNvSpPr txBox="1"/>
          <p:nvPr>
            <p:ph type="title"/>
          </p:nvPr>
        </p:nvSpPr>
        <p:spPr>
          <a:xfrm>
            <a:off x="713100" y="490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Doctor features</a:t>
            </a:r>
            <a:endParaRPr sz="3000"/>
          </a:p>
        </p:txBody>
      </p:sp>
      <p:sp>
        <p:nvSpPr>
          <p:cNvPr id="799" name="Google Shape;799;p47"/>
          <p:cNvSpPr txBox="1"/>
          <p:nvPr>
            <p:ph idx="1" type="subTitle"/>
          </p:nvPr>
        </p:nvSpPr>
        <p:spPr>
          <a:xfrm>
            <a:off x="275875" y="4062425"/>
            <a:ext cx="5813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Providing a medical reports about patient situation.</a:t>
            </a:r>
            <a:endParaRPr sz="900">
              <a:solidFill>
                <a:srgbClr val="15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7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29" y="1333775"/>
            <a:ext cx="2312670" cy="23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7"/>
          <p:cNvSpPr txBox="1"/>
          <p:nvPr/>
        </p:nvSpPr>
        <p:spPr>
          <a:xfrm>
            <a:off x="4763975" y="1333775"/>
            <a:ext cx="394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Chatting with patients and calling them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/>
          </a:p>
        </p:txBody>
      </p:sp>
      <p:pic>
        <p:nvPicPr>
          <p:cNvPr id="803" name="Google Shape;8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250" y="2134175"/>
            <a:ext cx="2359350" cy="23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8"/>
          <p:cNvSpPr txBox="1"/>
          <p:nvPr>
            <p:ph type="title"/>
          </p:nvPr>
        </p:nvSpPr>
        <p:spPr>
          <a:xfrm>
            <a:off x="713100" y="4987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Doctor features</a:t>
            </a:r>
            <a:endParaRPr sz="2800"/>
          </a:p>
        </p:txBody>
      </p:sp>
      <p:sp>
        <p:nvSpPr>
          <p:cNvPr id="809" name="Google Shape;809;p48"/>
          <p:cNvSpPr txBox="1"/>
          <p:nvPr/>
        </p:nvSpPr>
        <p:spPr>
          <a:xfrm>
            <a:off x="882425" y="4117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Uploading videos and articles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/>
          </a:p>
        </p:txBody>
      </p:sp>
      <p:sp>
        <p:nvSpPr>
          <p:cNvPr id="810" name="Google Shape;810;p48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25" y="1574050"/>
            <a:ext cx="2329275" cy="23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8"/>
          <p:cNvSpPr txBox="1"/>
          <p:nvPr/>
        </p:nvSpPr>
        <p:spPr>
          <a:xfrm>
            <a:off x="6216725" y="1484000"/>
            <a:ext cx="177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Scheduling </a:t>
            </a:r>
            <a:r>
              <a:rPr lang="en" sz="1600">
                <a:solidFill>
                  <a:schemeClr val="lt1"/>
                </a:solidFill>
              </a:rPr>
              <a:t>tasks</a:t>
            </a:r>
            <a:endParaRPr sz="1200"/>
          </a:p>
        </p:txBody>
      </p:sp>
      <p:pic>
        <p:nvPicPr>
          <p:cNvPr id="813" name="Google Shape;8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388" y="1999525"/>
            <a:ext cx="2371175" cy="2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 txBox="1"/>
          <p:nvPr>
            <p:ph type="title"/>
          </p:nvPr>
        </p:nvSpPr>
        <p:spPr>
          <a:xfrm>
            <a:off x="713100" y="4113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Doctor features</a:t>
            </a:r>
            <a:endParaRPr sz="3000"/>
          </a:p>
        </p:txBody>
      </p:sp>
      <p:sp>
        <p:nvSpPr>
          <p:cNvPr id="819" name="Google Shape;819;p49"/>
          <p:cNvSpPr txBox="1"/>
          <p:nvPr/>
        </p:nvSpPr>
        <p:spPr>
          <a:xfrm>
            <a:off x="564450" y="3949875"/>
            <a:ext cx="319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Adding patient to the patient’s list</a:t>
            </a:r>
            <a:endParaRPr sz="1200"/>
          </a:p>
        </p:txBody>
      </p:sp>
      <p:sp>
        <p:nvSpPr>
          <p:cNvPr id="820" name="Google Shape;820;p49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75" y="1313874"/>
            <a:ext cx="2515750" cy="25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9"/>
          <p:cNvSpPr txBox="1"/>
          <p:nvPr/>
        </p:nvSpPr>
        <p:spPr>
          <a:xfrm>
            <a:off x="4952700" y="1252100"/>
            <a:ext cx="326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Adding a note to patients.</a:t>
            </a:r>
            <a:endParaRPr sz="1200"/>
          </a:p>
        </p:txBody>
      </p:sp>
      <p:pic>
        <p:nvPicPr>
          <p:cNvPr id="823" name="Google Shape;8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888" y="1730050"/>
            <a:ext cx="2650925" cy="26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/>
          <p:nvPr/>
        </p:nvSpPr>
        <p:spPr>
          <a:xfrm flipH="1" rot="5400000">
            <a:off x="19018" y="2649767"/>
            <a:ext cx="2474718" cy="314544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 txBox="1"/>
          <p:nvPr>
            <p:ph type="ctrTitle"/>
          </p:nvPr>
        </p:nvSpPr>
        <p:spPr>
          <a:xfrm>
            <a:off x="2814750" y="1017563"/>
            <a:ext cx="3707700" cy="11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718528" y="194651"/>
            <a:ext cx="1533335" cy="936901"/>
            <a:chOff x="499303" y="1126051"/>
            <a:chExt cx="1533335" cy="936901"/>
          </a:xfrm>
        </p:grpSpPr>
        <p:sp>
          <p:nvSpPr>
            <p:cNvPr id="362" name="Google Shape;362;p32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2"/>
          <p:cNvGrpSpPr/>
          <p:nvPr/>
        </p:nvGrpSpPr>
        <p:grpSpPr>
          <a:xfrm>
            <a:off x="4004036" y="2212787"/>
            <a:ext cx="1329145" cy="1398213"/>
            <a:chOff x="3497300" y="3227275"/>
            <a:chExt cx="296175" cy="296175"/>
          </a:xfrm>
        </p:grpSpPr>
        <p:sp>
          <p:nvSpPr>
            <p:cNvPr id="366" name="Google Shape;366;p3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"/>
          <p:cNvSpPr txBox="1"/>
          <p:nvPr>
            <p:ph type="title"/>
          </p:nvPr>
        </p:nvSpPr>
        <p:spPr>
          <a:xfrm>
            <a:off x="713100" y="4590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Patient features</a:t>
            </a:r>
            <a:endParaRPr sz="3000"/>
          </a:p>
        </p:txBody>
      </p:sp>
      <p:sp>
        <p:nvSpPr>
          <p:cNvPr id="829" name="Google Shape;829;p50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0"/>
          <p:cNvSpPr txBox="1"/>
          <p:nvPr/>
        </p:nvSpPr>
        <p:spPr>
          <a:xfrm>
            <a:off x="770675" y="4062350"/>
            <a:ext cx="222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Searching for doctors.</a:t>
            </a:r>
            <a:endParaRPr sz="1200"/>
          </a:p>
        </p:txBody>
      </p:sp>
      <p:pic>
        <p:nvPicPr>
          <p:cNvPr id="831" name="Google Shape;8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25" y="1390875"/>
            <a:ext cx="2574700" cy="25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0"/>
          <p:cNvSpPr txBox="1"/>
          <p:nvPr/>
        </p:nvSpPr>
        <p:spPr>
          <a:xfrm>
            <a:off x="5045350" y="1390875"/>
            <a:ext cx="38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Chatting with doctors and calling them.</a:t>
            </a:r>
            <a:endParaRPr sz="1200"/>
          </a:p>
        </p:txBody>
      </p:sp>
      <p:pic>
        <p:nvPicPr>
          <p:cNvPr id="833" name="Google Shape;8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163" y="2191275"/>
            <a:ext cx="2302175" cy="23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1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Patient features</a:t>
            </a:r>
            <a:endParaRPr sz="3000"/>
          </a:p>
        </p:txBody>
      </p:sp>
      <p:sp>
        <p:nvSpPr>
          <p:cNvPr id="839" name="Google Shape;839;p51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1"/>
          <p:cNvSpPr txBox="1"/>
          <p:nvPr/>
        </p:nvSpPr>
        <p:spPr>
          <a:xfrm>
            <a:off x="653963" y="3990750"/>
            <a:ext cx="23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Scheduling medication.</a:t>
            </a:r>
            <a:endParaRPr sz="1200"/>
          </a:p>
        </p:txBody>
      </p:sp>
      <p:pic>
        <p:nvPicPr>
          <p:cNvPr id="841" name="Google Shape;8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603425"/>
            <a:ext cx="2234950" cy="22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1"/>
          <p:cNvSpPr txBox="1"/>
          <p:nvPr/>
        </p:nvSpPr>
        <p:spPr>
          <a:xfrm>
            <a:off x="5405800" y="1541450"/>
            <a:ext cx="294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Sending h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ome visit requests.</a:t>
            </a:r>
            <a:endParaRPr sz="1200"/>
          </a:p>
        </p:txBody>
      </p:sp>
      <p:pic>
        <p:nvPicPr>
          <p:cNvPr id="843" name="Google Shape;8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387" y="1862425"/>
            <a:ext cx="2480325" cy="2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2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Patient features</a:t>
            </a:r>
            <a:endParaRPr sz="3000"/>
          </a:p>
        </p:txBody>
      </p:sp>
      <p:sp>
        <p:nvSpPr>
          <p:cNvPr id="849" name="Google Shape;849;p52"/>
          <p:cNvSpPr txBox="1"/>
          <p:nvPr/>
        </p:nvSpPr>
        <p:spPr>
          <a:xfrm>
            <a:off x="834725" y="4038475"/>
            <a:ext cx="186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symptoms</a:t>
            </a:r>
            <a:endParaRPr sz="1200"/>
          </a:p>
        </p:txBody>
      </p:sp>
      <p:sp>
        <p:nvSpPr>
          <p:cNvPr id="850" name="Google Shape;850;p52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50" y="1639388"/>
            <a:ext cx="2444250" cy="24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2"/>
          <p:cNvSpPr txBox="1"/>
          <p:nvPr/>
        </p:nvSpPr>
        <p:spPr>
          <a:xfrm>
            <a:off x="5430888" y="1461950"/>
            <a:ext cx="336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Check illness  history. </a:t>
            </a:r>
            <a:endParaRPr sz="1200"/>
          </a:p>
        </p:txBody>
      </p:sp>
      <p:pic>
        <p:nvPicPr>
          <p:cNvPr id="853" name="Google Shape;8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376" y="2262350"/>
            <a:ext cx="2133900" cy="2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3"/>
          <p:cNvSpPr/>
          <p:nvPr/>
        </p:nvSpPr>
        <p:spPr>
          <a:xfrm flipH="1" rot="255847">
            <a:off x="5937321" y="2391686"/>
            <a:ext cx="3491317" cy="318279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53"/>
          <p:cNvGrpSpPr/>
          <p:nvPr/>
        </p:nvGrpSpPr>
        <p:grpSpPr>
          <a:xfrm>
            <a:off x="544278" y="3667026"/>
            <a:ext cx="1533335" cy="936901"/>
            <a:chOff x="499303" y="1126051"/>
            <a:chExt cx="1533335" cy="936901"/>
          </a:xfrm>
        </p:grpSpPr>
        <p:sp>
          <p:nvSpPr>
            <p:cNvPr id="860" name="Google Shape;860;p53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53"/>
          <p:cNvGrpSpPr/>
          <p:nvPr/>
        </p:nvGrpSpPr>
        <p:grpSpPr>
          <a:xfrm>
            <a:off x="719527" y="222055"/>
            <a:ext cx="1182835" cy="736263"/>
            <a:chOff x="7547190" y="1071038"/>
            <a:chExt cx="1182835" cy="736263"/>
          </a:xfrm>
        </p:grpSpPr>
        <p:sp>
          <p:nvSpPr>
            <p:cNvPr id="864" name="Google Shape;864;p53"/>
            <p:cNvSpPr/>
            <p:nvPr/>
          </p:nvSpPr>
          <p:spPr>
            <a:xfrm>
              <a:off x="8474425" y="155170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7547190" y="1541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7891800" y="10710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53"/>
          <p:cNvSpPr txBox="1"/>
          <p:nvPr>
            <p:ph idx="4294967295" type="title"/>
          </p:nvPr>
        </p:nvSpPr>
        <p:spPr>
          <a:xfrm>
            <a:off x="586875" y="1872900"/>
            <a:ext cx="6690600" cy="15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Technologies</a:t>
            </a:r>
            <a:endParaRPr sz="7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4"/>
          <p:cNvGrpSpPr/>
          <p:nvPr/>
        </p:nvGrpSpPr>
        <p:grpSpPr>
          <a:xfrm>
            <a:off x="1168355" y="243169"/>
            <a:ext cx="6807271" cy="4591717"/>
            <a:chOff x="5190863" y="2824811"/>
            <a:chExt cx="1544860" cy="1108869"/>
          </a:xfrm>
        </p:grpSpPr>
        <p:grpSp>
          <p:nvGrpSpPr>
            <p:cNvPr id="873" name="Google Shape;873;p54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874" name="Google Shape;874;p54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875" name="Google Shape;875;p54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EE0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  <p:sp>
              <p:nvSpPr>
                <p:cNvPr id="876" name="Google Shape;876;p54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1BAEA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</p:grpSp>
          <p:sp>
            <p:nvSpPr>
              <p:cNvPr id="877" name="Google Shape;877;p54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grpSp>
          <p:nvGrpSpPr>
            <p:cNvPr id="878" name="Google Shape;878;p54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879" name="Google Shape;879;p54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880" name="Google Shape;880;p54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AEE0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  <p:sp>
              <p:nvSpPr>
                <p:cNvPr id="881" name="Google Shape;881;p54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1BAEA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</p:grpSp>
          <p:sp>
            <p:nvSpPr>
              <p:cNvPr id="882" name="Google Shape;882;p54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883" name="Google Shape;883;p54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884" name="Google Shape;884;p54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885" name="Google Shape;885;p54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grpSp>
            <p:nvGrpSpPr>
              <p:cNvPr id="886" name="Google Shape;886;p54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887" name="Google Shape;887;p54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1BAEA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  <p:sp>
              <p:nvSpPr>
                <p:cNvPr id="888" name="Google Shape;888;p54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AEE0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</p:grpSp>
        </p:grpSp>
        <p:grpSp>
          <p:nvGrpSpPr>
            <p:cNvPr id="889" name="Google Shape;889;p54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sp>
            <p:nvSpPr>
              <p:cNvPr id="890" name="Google Shape;890;p54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grpSp>
            <p:nvGrpSpPr>
              <p:cNvPr id="891" name="Google Shape;891;p54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sp>
              <p:nvSpPr>
                <p:cNvPr id="892" name="Google Shape;892;p54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EE0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 Slab"/>
                    <a:ea typeface="Roboto Slab"/>
                    <a:cs typeface="Roboto Slab"/>
                    <a:sym typeface="Roboto Slab"/>
                  </a:endParaRPr>
                </a:p>
              </p:txBody>
            </p:sp>
            <p:grpSp>
              <p:nvGrpSpPr>
                <p:cNvPr id="893" name="Google Shape;893;p54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894" name="Google Shape;894;p54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1BAEA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Roboto Slab"/>
                      <a:ea typeface="Roboto Slab"/>
                      <a:cs typeface="Roboto Slab"/>
                      <a:sym typeface="Roboto Slab"/>
                    </a:endParaRPr>
                  </a:p>
                </p:txBody>
              </p:sp>
              <p:sp>
                <p:nvSpPr>
                  <p:cNvPr id="895" name="Google Shape;895;p54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1BAEA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Roboto Slab"/>
                      <a:ea typeface="Roboto Slab"/>
                      <a:cs typeface="Roboto Slab"/>
                      <a:sym typeface="Roboto Slab"/>
                    </a:endParaRPr>
                  </a:p>
                </p:txBody>
              </p:sp>
            </p:grpSp>
          </p:grpSp>
        </p:grpSp>
      </p:grpSp>
      <p:sp>
        <p:nvSpPr>
          <p:cNvPr id="896" name="Google Shape;896;p54"/>
          <p:cNvSpPr/>
          <p:nvPr/>
        </p:nvSpPr>
        <p:spPr>
          <a:xfrm flipH="1" rot="742710">
            <a:off x="6987698" y="2653019"/>
            <a:ext cx="2474767" cy="314546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7" name="Google Shape;897;p54"/>
          <p:cNvGrpSpPr/>
          <p:nvPr/>
        </p:nvGrpSpPr>
        <p:grpSpPr>
          <a:xfrm>
            <a:off x="544840" y="3186175"/>
            <a:ext cx="931560" cy="1031289"/>
            <a:chOff x="1169340" y="2272850"/>
            <a:chExt cx="931560" cy="1031289"/>
          </a:xfrm>
        </p:grpSpPr>
        <p:sp>
          <p:nvSpPr>
            <p:cNvPr id="898" name="Google Shape;898;p54"/>
            <p:cNvSpPr/>
            <p:nvPr/>
          </p:nvSpPr>
          <p:spPr>
            <a:xfrm flipH="1">
              <a:off x="1169340" y="227285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4"/>
            <p:cNvSpPr/>
            <p:nvPr/>
          </p:nvSpPr>
          <p:spPr>
            <a:xfrm flipH="1">
              <a:off x="1943700" y="314693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54"/>
          <p:cNvSpPr txBox="1"/>
          <p:nvPr/>
        </p:nvSpPr>
        <p:spPr>
          <a:xfrm>
            <a:off x="3242325" y="860375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Mobile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01" name="Google Shape;901;p54"/>
          <p:cNvSpPr txBox="1"/>
          <p:nvPr/>
        </p:nvSpPr>
        <p:spPr>
          <a:xfrm>
            <a:off x="4890325" y="891925"/>
            <a:ext cx="9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54"/>
          <p:cNvSpPr txBox="1"/>
          <p:nvPr/>
        </p:nvSpPr>
        <p:spPr>
          <a:xfrm>
            <a:off x="6013600" y="2338925"/>
            <a:ext cx="14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BlockChain</a:t>
            </a:r>
            <a:endParaRPr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03" name="Google Shape;903;p54"/>
          <p:cNvSpPr txBox="1"/>
          <p:nvPr/>
        </p:nvSpPr>
        <p:spPr>
          <a:xfrm>
            <a:off x="4884925" y="2370050"/>
            <a:ext cx="9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Ethereum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54"/>
          <p:cNvSpPr txBox="1"/>
          <p:nvPr/>
        </p:nvSpPr>
        <p:spPr>
          <a:xfrm>
            <a:off x="4462925" y="3817275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Database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05" name="Google Shape;905;p54"/>
          <p:cNvSpPr txBox="1"/>
          <p:nvPr/>
        </p:nvSpPr>
        <p:spPr>
          <a:xfrm>
            <a:off x="3418008" y="3817269"/>
            <a:ext cx="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54"/>
          <p:cNvSpPr txBox="1"/>
          <p:nvPr/>
        </p:nvSpPr>
        <p:spPr>
          <a:xfrm>
            <a:off x="1686825" y="2338825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Back-End</a:t>
            </a:r>
            <a:endParaRPr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07" name="Google Shape;907;p54"/>
          <p:cNvSpPr txBox="1"/>
          <p:nvPr/>
        </p:nvSpPr>
        <p:spPr>
          <a:xfrm>
            <a:off x="2953448" y="2354281"/>
            <a:ext cx="17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D0CC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81" y="157137"/>
            <a:ext cx="7464433" cy="48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6"/>
          <p:cNvSpPr txBox="1"/>
          <p:nvPr>
            <p:ph idx="1" type="subTitle"/>
          </p:nvPr>
        </p:nvSpPr>
        <p:spPr>
          <a:xfrm>
            <a:off x="1216200" y="2243213"/>
            <a:ext cx="4038600" cy="13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is a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distributed open ledger</a:t>
            </a:r>
            <a:r>
              <a:rPr lang="en"/>
              <a:t> of transactions that is duplicated and distributed across the entire network, and stores data in a way that makes it difficult or impossible to change, or hack.</a:t>
            </a:r>
            <a:endParaRPr/>
          </a:p>
        </p:txBody>
      </p:sp>
      <p:sp>
        <p:nvSpPr>
          <p:cNvPr id="918" name="Google Shape;918;p56"/>
          <p:cNvSpPr txBox="1"/>
          <p:nvPr>
            <p:ph type="title"/>
          </p:nvPr>
        </p:nvSpPr>
        <p:spPr>
          <a:xfrm>
            <a:off x="1216200" y="1551513"/>
            <a:ext cx="403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</a:t>
            </a:r>
            <a:endParaRPr/>
          </a:p>
        </p:txBody>
      </p:sp>
      <p:grpSp>
        <p:nvGrpSpPr>
          <p:cNvPr id="919" name="Google Shape;919;p56"/>
          <p:cNvGrpSpPr/>
          <p:nvPr/>
        </p:nvGrpSpPr>
        <p:grpSpPr>
          <a:xfrm>
            <a:off x="6609477" y="462292"/>
            <a:ext cx="1393000" cy="821814"/>
            <a:chOff x="6609477" y="538492"/>
            <a:chExt cx="1393000" cy="821814"/>
          </a:xfrm>
        </p:grpSpPr>
        <p:sp>
          <p:nvSpPr>
            <p:cNvPr id="920" name="Google Shape;920;p56"/>
            <p:cNvSpPr/>
            <p:nvPr/>
          </p:nvSpPr>
          <p:spPr>
            <a:xfrm>
              <a:off x="7118686" y="538492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6609477" y="1203106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7845277" y="95803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56"/>
          <p:cNvGrpSpPr/>
          <p:nvPr/>
        </p:nvGrpSpPr>
        <p:grpSpPr>
          <a:xfrm>
            <a:off x="1054811" y="3900942"/>
            <a:ext cx="896840" cy="541289"/>
            <a:chOff x="1250761" y="4062692"/>
            <a:chExt cx="896840" cy="541289"/>
          </a:xfrm>
        </p:grpSpPr>
        <p:sp>
          <p:nvSpPr>
            <p:cNvPr id="924" name="Google Shape;924;p56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1990402" y="4446781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56"/>
          <p:cNvSpPr/>
          <p:nvPr/>
        </p:nvSpPr>
        <p:spPr>
          <a:xfrm flipH="1" rot="255847">
            <a:off x="5777471" y="2249611"/>
            <a:ext cx="3491317" cy="318279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6"/>
          <p:cNvSpPr/>
          <p:nvPr/>
        </p:nvSpPr>
        <p:spPr>
          <a:xfrm flipH="1" rot="-9798363">
            <a:off x="-244927" y="-521506"/>
            <a:ext cx="2423063" cy="2638029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50" y="1904275"/>
            <a:ext cx="4420950" cy="32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7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7"/>
          <p:cNvSpPr txBox="1"/>
          <p:nvPr/>
        </p:nvSpPr>
        <p:spPr>
          <a:xfrm>
            <a:off x="704400" y="980700"/>
            <a:ext cx="773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Smart Contracts</a:t>
            </a:r>
            <a:endParaRPr sz="32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grpSp>
        <p:nvGrpSpPr>
          <p:cNvPr id="935" name="Google Shape;935;p57"/>
          <p:cNvGrpSpPr/>
          <p:nvPr/>
        </p:nvGrpSpPr>
        <p:grpSpPr>
          <a:xfrm>
            <a:off x="253753" y="4001776"/>
            <a:ext cx="1533335" cy="936901"/>
            <a:chOff x="499303" y="1126051"/>
            <a:chExt cx="1533335" cy="936901"/>
          </a:xfrm>
        </p:grpSpPr>
        <p:sp>
          <p:nvSpPr>
            <p:cNvPr id="936" name="Google Shape;936;p57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7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9" name="Google Shape;9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645" y="1880300"/>
            <a:ext cx="1878700" cy="1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7"/>
          <p:cNvSpPr txBox="1"/>
          <p:nvPr/>
        </p:nvSpPr>
        <p:spPr>
          <a:xfrm>
            <a:off x="1574850" y="4131675"/>
            <a:ext cx="59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Smart contracts are simply programs stored on a blockchain that run when predetermined conditions are met.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8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Environment</a:t>
            </a:r>
            <a:endParaRPr/>
          </a:p>
        </p:txBody>
      </p:sp>
      <p:grpSp>
        <p:nvGrpSpPr>
          <p:cNvPr id="946" name="Google Shape;946;p58"/>
          <p:cNvGrpSpPr/>
          <p:nvPr/>
        </p:nvGrpSpPr>
        <p:grpSpPr>
          <a:xfrm>
            <a:off x="6930790" y="884792"/>
            <a:ext cx="1099400" cy="774020"/>
            <a:chOff x="6990665" y="790692"/>
            <a:chExt cx="1099400" cy="774020"/>
          </a:xfrm>
        </p:grpSpPr>
        <p:sp>
          <p:nvSpPr>
            <p:cNvPr id="947" name="Google Shape;947;p58"/>
            <p:cNvSpPr/>
            <p:nvPr/>
          </p:nvSpPr>
          <p:spPr>
            <a:xfrm flipH="1">
              <a:off x="7834465" y="13091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 flipH="1">
              <a:off x="7775917" y="79069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 flipH="1">
              <a:off x="6990665" y="9117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58"/>
          <p:cNvSpPr txBox="1"/>
          <p:nvPr>
            <p:ph idx="1" type="subTitle"/>
          </p:nvPr>
        </p:nvSpPr>
        <p:spPr>
          <a:xfrm>
            <a:off x="8744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Solidity</a:t>
            </a:r>
            <a:endParaRPr/>
          </a:p>
        </p:txBody>
      </p:sp>
      <p:sp>
        <p:nvSpPr>
          <p:cNvPr id="951" name="Google Shape;951;p58"/>
          <p:cNvSpPr txBox="1"/>
          <p:nvPr>
            <p:ph idx="3" type="subTitle"/>
          </p:nvPr>
        </p:nvSpPr>
        <p:spPr>
          <a:xfrm>
            <a:off x="34420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</a:t>
            </a:r>
            <a:endParaRPr/>
          </a:p>
        </p:txBody>
      </p:sp>
      <p:sp>
        <p:nvSpPr>
          <p:cNvPr id="952" name="Google Shape;952;p58"/>
          <p:cNvSpPr txBox="1"/>
          <p:nvPr>
            <p:ph idx="5" type="subTitle"/>
          </p:nvPr>
        </p:nvSpPr>
        <p:spPr>
          <a:xfrm>
            <a:off x="60096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Ganache</a:t>
            </a:r>
            <a:endParaRPr/>
          </a:p>
        </p:txBody>
      </p:sp>
      <p:sp>
        <p:nvSpPr>
          <p:cNvPr id="953" name="Google Shape;953;p58"/>
          <p:cNvSpPr/>
          <p:nvPr/>
        </p:nvSpPr>
        <p:spPr>
          <a:xfrm>
            <a:off x="15472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41148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/>
          <p:nvPr/>
        </p:nvSpPr>
        <p:spPr>
          <a:xfrm>
            <a:off x="66824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8"/>
          <p:cNvSpPr/>
          <p:nvPr/>
        </p:nvSpPr>
        <p:spPr>
          <a:xfrm flipH="1" rot="5706644">
            <a:off x="-415237" y="2532089"/>
            <a:ext cx="2921899" cy="3016753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8"/>
          <p:cNvSpPr/>
          <p:nvPr/>
        </p:nvSpPr>
        <p:spPr>
          <a:xfrm>
            <a:off x="6766538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8"/>
          <p:cNvSpPr/>
          <p:nvPr/>
        </p:nvSpPr>
        <p:spPr>
          <a:xfrm>
            <a:off x="16313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862" y="2104050"/>
            <a:ext cx="3690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58"/>
          <p:cNvSpPr/>
          <p:nvPr/>
        </p:nvSpPr>
        <p:spPr>
          <a:xfrm>
            <a:off x="41989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675" y="2127613"/>
            <a:ext cx="532675" cy="5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739" y="2104048"/>
            <a:ext cx="5097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9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Providers</a:t>
            </a:r>
            <a:endParaRPr/>
          </a:p>
        </p:txBody>
      </p:sp>
      <p:sp>
        <p:nvSpPr>
          <p:cNvPr id="968" name="Google Shape;968;p59"/>
          <p:cNvSpPr txBox="1"/>
          <p:nvPr>
            <p:ph idx="1" type="subTitle"/>
          </p:nvPr>
        </p:nvSpPr>
        <p:spPr>
          <a:xfrm>
            <a:off x="8744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Infura</a:t>
            </a:r>
            <a:endParaRPr/>
          </a:p>
        </p:txBody>
      </p:sp>
      <p:sp>
        <p:nvSpPr>
          <p:cNvPr id="969" name="Google Shape;969;p59"/>
          <p:cNvSpPr txBox="1"/>
          <p:nvPr>
            <p:ph idx="3" type="subTitle"/>
          </p:nvPr>
        </p:nvSpPr>
        <p:spPr>
          <a:xfrm>
            <a:off x="34420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Web3.Storage</a:t>
            </a:r>
            <a:endParaRPr/>
          </a:p>
        </p:txBody>
      </p:sp>
      <p:sp>
        <p:nvSpPr>
          <p:cNvPr id="970" name="Google Shape;970;p59"/>
          <p:cNvSpPr txBox="1"/>
          <p:nvPr>
            <p:ph idx="5" type="subTitle"/>
          </p:nvPr>
        </p:nvSpPr>
        <p:spPr>
          <a:xfrm>
            <a:off x="60096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</a:t>
            </a:r>
            <a:endParaRPr/>
          </a:p>
        </p:txBody>
      </p:sp>
      <p:sp>
        <p:nvSpPr>
          <p:cNvPr id="971" name="Google Shape;971;p59"/>
          <p:cNvSpPr/>
          <p:nvPr/>
        </p:nvSpPr>
        <p:spPr>
          <a:xfrm>
            <a:off x="15472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41148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/>
          <p:nvPr/>
        </p:nvSpPr>
        <p:spPr>
          <a:xfrm>
            <a:off x="66824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59"/>
          <p:cNvGrpSpPr/>
          <p:nvPr/>
        </p:nvGrpSpPr>
        <p:grpSpPr>
          <a:xfrm>
            <a:off x="6930790" y="884792"/>
            <a:ext cx="1099400" cy="774020"/>
            <a:chOff x="6990665" y="790692"/>
            <a:chExt cx="1099400" cy="774020"/>
          </a:xfrm>
        </p:grpSpPr>
        <p:sp>
          <p:nvSpPr>
            <p:cNvPr id="975" name="Google Shape;975;p59"/>
            <p:cNvSpPr/>
            <p:nvPr/>
          </p:nvSpPr>
          <p:spPr>
            <a:xfrm flipH="1">
              <a:off x="7834465" y="13091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9"/>
            <p:cNvSpPr/>
            <p:nvPr/>
          </p:nvSpPr>
          <p:spPr>
            <a:xfrm flipH="1">
              <a:off x="7775917" y="79069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9"/>
            <p:cNvSpPr/>
            <p:nvPr/>
          </p:nvSpPr>
          <p:spPr>
            <a:xfrm flipH="1">
              <a:off x="6990665" y="9117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59"/>
          <p:cNvSpPr/>
          <p:nvPr/>
        </p:nvSpPr>
        <p:spPr>
          <a:xfrm flipH="1" rot="5706644">
            <a:off x="-286337" y="2568414"/>
            <a:ext cx="2921899" cy="3016753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/>
          <p:nvPr/>
        </p:nvSpPr>
        <p:spPr>
          <a:xfrm>
            <a:off x="41989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200" y="2082600"/>
            <a:ext cx="615600" cy="6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1" name="Google Shape;981;p59"/>
          <p:cNvSpPr/>
          <p:nvPr/>
        </p:nvSpPr>
        <p:spPr>
          <a:xfrm>
            <a:off x="1631350" y="2003376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2" name="Google Shape;98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738" y="2132737"/>
            <a:ext cx="515325" cy="5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59"/>
          <p:cNvSpPr/>
          <p:nvPr/>
        </p:nvSpPr>
        <p:spPr>
          <a:xfrm>
            <a:off x="67665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1800" y="2082613"/>
            <a:ext cx="615601" cy="61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3"/>
          <p:cNvGrpSpPr/>
          <p:nvPr/>
        </p:nvGrpSpPr>
        <p:grpSpPr>
          <a:xfrm>
            <a:off x="538903" y="3491276"/>
            <a:ext cx="1533335" cy="936901"/>
            <a:chOff x="499303" y="1126051"/>
            <a:chExt cx="1533335" cy="936901"/>
          </a:xfrm>
        </p:grpSpPr>
        <p:sp>
          <p:nvSpPr>
            <p:cNvPr id="379" name="Google Shape;379;p33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33"/>
          <p:cNvSpPr txBox="1"/>
          <p:nvPr/>
        </p:nvSpPr>
        <p:spPr>
          <a:xfrm>
            <a:off x="6884520" y="2249688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Gerges Milad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28310" l="3592" r="3583" t="0"/>
          <a:stretch/>
        </p:blipFill>
        <p:spPr>
          <a:xfrm>
            <a:off x="6739176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33"/>
          <p:cNvSpPr txBox="1"/>
          <p:nvPr/>
        </p:nvSpPr>
        <p:spPr>
          <a:xfrm>
            <a:off x="4900670" y="2249688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Omar Anas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 rotWithShape="1">
          <a:blip r:embed="rId4">
            <a:alphaModFix/>
          </a:blip>
          <a:srcRect b="26459" l="0" r="0" t="26459"/>
          <a:stretch/>
        </p:blipFill>
        <p:spPr>
          <a:xfrm>
            <a:off x="4755335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" name="Google Shape;386;p33"/>
          <p:cNvSpPr txBox="1"/>
          <p:nvPr/>
        </p:nvSpPr>
        <p:spPr>
          <a:xfrm>
            <a:off x="2819895" y="2249688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Fares Hesham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 rotWithShape="1">
          <a:blip r:embed="rId5">
            <a:alphaModFix/>
          </a:blip>
          <a:srcRect b="10728" l="0" r="0" t="10735"/>
          <a:stretch/>
        </p:blipFill>
        <p:spPr>
          <a:xfrm>
            <a:off x="2691616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8" name="Google Shape;388;p33"/>
          <p:cNvSpPr txBox="1"/>
          <p:nvPr/>
        </p:nvSpPr>
        <p:spPr>
          <a:xfrm>
            <a:off x="578925" y="2249700"/>
            <a:ext cx="19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Mohammed Moataz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6">
            <a:alphaModFix/>
          </a:blip>
          <a:srcRect b="0" l="32434" r="23453" t="0"/>
          <a:stretch/>
        </p:blipFill>
        <p:spPr>
          <a:xfrm>
            <a:off x="707775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sp>
        <p:nvSpPr>
          <p:cNvPr id="390" name="Google Shape;390;p33"/>
          <p:cNvSpPr txBox="1"/>
          <p:nvPr/>
        </p:nvSpPr>
        <p:spPr>
          <a:xfrm>
            <a:off x="4860750" y="4501925"/>
            <a:ext cx="15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Reem Hesham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1" name="Google Shape;391;p33"/>
          <p:cNvPicPr preferRelativeResize="0"/>
          <p:nvPr/>
        </p:nvPicPr>
        <p:blipFill rotWithShape="1">
          <a:blip r:embed="rId7">
            <a:alphaModFix/>
          </a:blip>
          <a:srcRect b="0" l="14188" r="14188" t="0"/>
          <a:stretch/>
        </p:blipFill>
        <p:spPr>
          <a:xfrm>
            <a:off x="4707741" y="2736125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1BAEA6">
                <a:alpha val="40000"/>
              </a:srgbClr>
            </a:outerShdw>
          </a:effectLst>
        </p:spPr>
      </p:pic>
      <p:sp>
        <p:nvSpPr>
          <p:cNvPr id="392" name="Google Shape;392;p33"/>
          <p:cNvSpPr txBox="1"/>
          <p:nvPr/>
        </p:nvSpPr>
        <p:spPr>
          <a:xfrm>
            <a:off x="2876895" y="4501913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Heba Adel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3" name="Google Shape;393;p33"/>
          <p:cNvPicPr preferRelativeResize="0"/>
          <p:nvPr/>
        </p:nvPicPr>
        <p:blipFill rotWithShape="1">
          <a:blip r:embed="rId8">
            <a:alphaModFix/>
          </a:blip>
          <a:srcRect b="33287" l="0" r="0" t="19609"/>
          <a:stretch/>
        </p:blipFill>
        <p:spPr>
          <a:xfrm>
            <a:off x="2731550" y="2736125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33"/>
          <p:cNvPicPr preferRelativeResize="0"/>
          <p:nvPr/>
        </p:nvPicPr>
        <p:blipFill rotWithShape="1">
          <a:blip r:embed="rId3">
            <a:alphaModFix/>
          </a:blip>
          <a:srcRect b="28310" l="3592" r="3583" t="0"/>
          <a:stretch/>
        </p:blipFill>
        <p:spPr>
          <a:xfrm>
            <a:off x="6744551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1BAEA6">
                <a:alpha val="40000"/>
              </a:srgbClr>
            </a:outerShdw>
          </a:effectLst>
        </p:spPr>
      </p:pic>
      <p:pic>
        <p:nvPicPr>
          <p:cNvPr id="395" name="Google Shape;395;p33"/>
          <p:cNvPicPr preferRelativeResize="0"/>
          <p:nvPr/>
        </p:nvPicPr>
        <p:blipFill rotWithShape="1">
          <a:blip r:embed="rId4">
            <a:alphaModFix/>
          </a:blip>
          <a:srcRect b="26459" l="0" r="0" t="26459"/>
          <a:stretch/>
        </p:blipFill>
        <p:spPr>
          <a:xfrm>
            <a:off x="4760710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1BAEA6">
                <a:alpha val="40000"/>
              </a:srgbClr>
            </a:outerShdw>
          </a:effectLst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5">
            <a:alphaModFix/>
          </a:blip>
          <a:srcRect b="47078" l="24178" r="35116" t="20952"/>
          <a:stretch/>
        </p:blipFill>
        <p:spPr>
          <a:xfrm>
            <a:off x="2696991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1BAEA6">
                <a:alpha val="40000"/>
              </a:srgbClr>
            </a:outerShdw>
          </a:effectLst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6">
            <a:alphaModFix/>
          </a:blip>
          <a:srcRect b="14369" l="42002" r="24846" t="10476"/>
          <a:stretch/>
        </p:blipFill>
        <p:spPr>
          <a:xfrm>
            <a:off x="713150" y="483900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1BAEA6">
                <a:alpha val="40000"/>
              </a:srgbClr>
            </a:outerShdw>
          </a:effectLst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8">
            <a:alphaModFix/>
          </a:blip>
          <a:srcRect b="33287" l="0" r="0" t="19609"/>
          <a:stretch/>
        </p:blipFill>
        <p:spPr>
          <a:xfrm>
            <a:off x="2736925" y="2736125"/>
            <a:ext cx="1686300" cy="1765800"/>
          </a:xfrm>
          <a:prstGeom prst="ellipse">
            <a:avLst/>
          </a:prstGeom>
          <a:noFill/>
          <a:ln cap="flat" cmpd="sng" w="38100">
            <a:solidFill>
              <a:srgbClr val="1BAEA6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1BAEA6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Network</a:t>
            </a:r>
            <a:endParaRPr/>
          </a:p>
        </p:txBody>
      </p:sp>
      <p:sp>
        <p:nvSpPr>
          <p:cNvPr id="990" name="Google Shape;990;p60"/>
          <p:cNvSpPr txBox="1"/>
          <p:nvPr>
            <p:ph idx="1" type="subTitle"/>
          </p:nvPr>
        </p:nvSpPr>
        <p:spPr>
          <a:xfrm>
            <a:off x="8744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Sepolia Testnet</a:t>
            </a:r>
            <a:endParaRPr/>
          </a:p>
        </p:txBody>
      </p:sp>
      <p:sp>
        <p:nvSpPr>
          <p:cNvPr id="991" name="Google Shape;991;p60"/>
          <p:cNvSpPr txBox="1"/>
          <p:nvPr>
            <p:ph idx="3" type="subTitle"/>
          </p:nvPr>
        </p:nvSpPr>
        <p:spPr>
          <a:xfrm>
            <a:off x="34420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IPFS</a:t>
            </a:r>
            <a:endParaRPr/>
          </a:p>
        </p:txBody>
      </p:sp>
      <p:sp>
        <p:nvSpPr>
          <p:cNvPr id="992" name="Google Shape;992;p60"/>
          <p:cNvSpPr txBox="1"/>
          <p:nvPr>
            <p:ph idx="5" type="subTitle"/>
          </p:nvPr>
        </p:nvSpPr>
        <p:spPr>
          <a:xfrm>
            <a:off x="6009651" y="2993339"/>
            <a:ext cx="22599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993" name="Google Shape;993;p60"/>
          <p:cNvSpPr/>
          <p:nvPr/>
        </p:nvSpPr>
        <p:spPr>
          <a:xfrm>
            <a:off x="15472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0"/>
          <p:cNvSpPr/>
          <p:nvPr/>
        </p:nvSpPr>
        <p:spPr>
          <a:xfrm>
            <a:off x="41148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"/>
          <p:cNvSpPr/>
          <p:nvPr/>
        </p:nvSpPr>
        <p:spPr>
          <a:xfrm>
            <a:off x="6682406" y="1933189"/>
            <a:ext cx="914400" cy="9144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60"/>
          <p:cNvGrpSpPr/>
          <p:nvPr/>
        </p:nvGrpSpPr>
        <p:grpSpPr>
          <a:xfrm>
            <a:off x="6930790" y="884792"/>
            <a:ext cx="1099400" cy="774020"/>
            <a:chOff x="6990665" y="790692"/>
            <a:chExt cx="1099400" cy="774020"/>
          </a:xfrm>
        </p:grpSpPr>
        <p:sp>
          <p:nvSpPr>
            <p:cNvPr id="997" name="Google Shape;997;p60"/>
            <p:cNvSpPr/>
            <p:nvPr/>
          </p:nvSpPr>
          <p:spPr>
            <a:xfrm flipH="1">
              <a:off x="7834465" y="13091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0"/>
            <p:cNvSpPr/>
            <p:nvPr/>
          </p:nvSpPr>
          <p:spPr>
            <a:xfrm flipH="1">
              <a:off x="7775917" y="79069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0"/>
            <p:cNvSpPr/>
            <p:nvPr/>
          </p:nvSpPr>
          <p:spPr>
            <a:xfrm flipH="1">
              <a:off x="6990665" y="9117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60"/>
          <p:cNvSpPr/>
          <p:nvPr/>
        </p:nvSpPr>
        <p:spPr>
          <a:xfrm flipH="1" rot="5706641">
            <a:off x="-659455" y="2251327"/>
            <a:ext cx="3219814" cy="3442335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0"/>
          <p:cNvSpPr/>
          <p:nvPr/>
        </p:nvSpPr>
        <p:spPr>
          <a:xfrm>
            <a:off x="16313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625" y="2078887"/>
            <a:ext cx="309546" cy="6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0"/>
          <p:cNvSpPr/>
          <p:nvPr/>
        </p:nvSpPr>
        <p:spPr>
          <a:xfrm>
            <a:off x="67665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603" y="1895412"/>
            <a:ext cx="989976" cy="98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0"/>
          <p:cNvSpPr/>
          <p:nvPr/>
        </p:nvSpPr>
        <p:spPr>
          <a:xfrm>
            <a:off x="4198950" y="2003401"/>
            <a:ext cx="746100" cy="774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A1D3D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651" y="2104051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1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1"/>
          <p:cNvSpPr txBox="1"/>
          <p:nvPr/>
        </p:nvSpPr>
        <p:spPr>
          <a:xfrm>
            <a:off x="704400" y="1648200"/>
            <a:ext cx="7735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Authentication </a:t>
            </a:r>
            <a:endParaRPr sz="36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&amp;</a:t>
            </a:r>
            <a:endParaRPr sz="36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Authorization</a:t>
            </a:r>
            <a:endParaRPr sz="3600">
              <a:solidFill>
                <a:schemeClr val="lt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grpSp>
        <p:nvGrpSpPr>
          <p:cNvPr id="1013" name="Google Shape;1013;p61"/>
          <p:cNvGrpSpPr/>
          <p:nvPr/>
        </p:nvGrpSpPr>
        <p:grpSpPr>
          <a:xfrm>
            <a:off x="253753" y="4001776"/>
            <a:ext cx="1533335" cy="936901"/>
            <a:chOff x="499303" y="1126051"/>
            <a:chExt cx="1533335" cy="936901"/>
          </a:xfrm>
        </p:grpSpPr>
        <p:sp>
          <p:nvSpPr>
            <p:cNvPr id="1014" name="Google Shape;1014;p61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1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1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2"/>
          <p:cNvSpPr/>
          <p:nvPr/>
        </p:nvSpPr>
        <p:spPr>
          <a:xfrm>
            <a:off x="-173400" y="-403050"/>
            <a:ext cx="3608650" cy="1734025"/>
          </a:xfrm>
          <a:prstGeom prst="flowChartPunchedTape">
            <a:avLst/>
          </a:pr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2"/>
          <p:cNvSpPr/>
          <p:nvPr/>
        </p:nvSpPr>
        <p:spPr>
          <a:xfrm>
            <a:off x="3435250" y="-403050"/>
            <a:ext cx="3608650" cy="1734025"/>
          </a:xfrm>
          <a:prstGeom prst="flowChartPunchedTape">
            <a:avLst/>
          </a:pr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2"/>
          <p:cNvSpPr/>
          <p:nvPr/>
        </p:nvSpPr>
        <p:spPr>
          <a:xfrm>
            <a:off x="7043900" y="-461475"/>
            <a:ext cx="3608650" cy="1734025"/>
          </a:xfrm>
          <a:prstGeom prst="flowChartPunchedTape">
            <a:avLst/>
          </a:pr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2"/>
          <p:cNvSpPr txBox="1"/>
          <p:nvPr>
            <p:ph type="title"/>
          </p:nvPr>
        </p:nvSpPr>
        <p:spPr>
          <a:xfrm>
            <a:off x="642800" y="2521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 Signature</a:t>
            </a:r>
            <a:endParaRPr/>
          </a:p>
        </p:txBody>
      </p:sp>
      <p:pic>
        <p:nvPicPr>
          <p:cNvPr id="1025" name="Google Shape;10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50" y="1484075"/>
            <a:ext cx="6768324" cy="35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3"/>
          <p:cNvSpPr/>
          <p:nvPr/>
        </p:nvSpPr>
        <p:spPr>
          <a:xfrm>
            <a:off x="-173400" y="-403050"/>
            <a:ext cx="3608650" cy="1734025"/>
          </a:xfrm>
          <a:prstGeom prst="flowChartPunchedTape">
            <a:avLst/>
          </a:pr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3"/>
          <p:cNvSpPr/>
          <p:nvPr/>
        </p:nvSpPr>
        <p:spPr>
          <a:xfrm>
            <a:off x="3435250" y="-403050"/>
            <a:ext cx="3608650" cy="1734025"/>
          </a:xfrm>
          <a:prstGeom prst="flowChartPunchedTape">
            <a:avLst/>
          </a:pr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043900" y="-461475"/>
            <a:ext cx="3608650" cy="1734025"/>
          </a:xfrm>
          <a:prstGeom prst="flowChartPunchedTape">
            <a:avLst/>
          </a:pr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 txBox="1"/>
          <p:nvPr>
            <p:ph type="title"/>
          </p:nvPr>
        </p:nvSpPr>
        <p:spPr>
          <a:xfrm>
            <a:off x="642800" y="2521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based </a:t>
            </a:r>
            <a:r>
              <a:rPr lang="en"/>
              <a:t>Authentication system</a:t>
            </a:r>
            <a:endParaRPr/>
          </a:p>
        </p:txBody>
      </p:sp>
      <p:pic>
        <p:nvPicPr>
          <p:cNvPr id="1034" name="Google Shape;10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" y="1791250"/>
            <a:ext cx="2252050" cy="185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p63"/>
          <p:cNvGrpSpPr/>
          <p:nvPr/>
        </p:nvGrpSpPr>
        <p:grpSpPr>
          <a:xfrm>
            <a:off x="7455675" y="1684875"/>
            <a:ext cx="1502025" cy="2539750"/>
            <a:chOff x="7531875" y="1761075"/>
            <a:chExt cx="1502025" cy="2539750"/>
          </a:xfrm>
        </p:grpSpPr>
        <p:pic>
          <p:nvPicPr>
            <p:cNvPr id="1036" name="Google Shape;1036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1875" y="1761075"/>
              <a:ext cx="1502025" cy="150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1875" y="2798800"/>
              <a:ext cx="1502025" cy="150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8" name="Google Shape;1038;p63"/>
          <p:cNvSpPr txBox="1"/>
          <p:nvPr/>
        </p:nvSpPr>
        <p:spPr>
          <a:xfrm>
            <a:off x="2978975" y="1511150"/>
            <a:ext cx="360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1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 logs in , server checks creds</a:t>
            </a:r>
            <a:endParaRPr sz="1600"/>
          </a:p>
        </p:txBody>
      </p:sp>
      <p:sp>
        <p:nvSpPr>
          <p:cNvPr id="1039" name="Google Shape;1039;p63"/>
          <p:cNvSpPr txBox="1"/>
          <p:nvPr/>
        </p:nvSpPr>
        <p:spPr>
          <a:xfrm>
            <a:off x="2189325" y="2196750"/>
            <a:ext cx="5358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Refresh and </a:t>
            </a:r>
            <a:r>
              <a:rPr lang="en" sz="1450"/>
              <a:t>access Token</a:t>
            </a:r>
            <a:r>
              <a:rPr lang="en" sz="1450"/>
              <a:t> Generated/stored in local storage</a:t>
            </a:r>
            <a:endParaRPr sz="1450"/>
          </a:p>
        </p:txBody>
      </p:sp>
      <p:sp>
        <p:nvSpPr>
          <p:cNvPr id="1040" name="Google Shape;1040;p63"/>
          <p:cNvSpPr txBox="1"/>
          <p:nvPr/>
        </p:nvSpPr>
        <p:spPr>
          <a:xfrm>
            <a:off x="2514600" y="2857500"/>
            <a:ext cx="428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1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Provide Token in headers with all reqs</a:t>
            </a:r>
            <a:endParaRPr sz="1450"/>
          </a:p>
        </p:txBody>
      </p:sp>
      <p:sp>
        <p:nvSpPr>
          <p:cNvPr id="1041" name="Google Shape;1041;p63"/>
          <p:cNvSpPr txBox="1"/>
          <p:nvPr/>
        </p:nvSpPr>
        <p:spPr>
          <a:xfrm>
            <a:off x="2133600" y="3581400"/>
            <a:ext cx="5456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1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/>
              <a:t>P</a:t>
            </a:r>
            <a:r>
              <a:rPr lang="en" sz="1450"/>
              <a:t>roviding refresh token to get a new access Token</a:t>
            </a:r>
            <a:endParaRPr sz="1450"/>
          </a:p>
        </p:txBody>
      </p:sp>
      <p:cxnSp>
        <p:nvCxnSpPr>
          <p:cNvPr id="1042" name="Google Shape;1042;p63"/>
          <p:cNvCxnSpPr/>
          <p:nvPr/>
        </p:nvCxnSpPr>
        <p:spPr>
          <a:xfrm>
            <a:off x="2284725" y="1911000"/>
            <a:ext cx="5014800" cy="3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3" name="Google Shape;1043;p63"/>
          <p:cNvCxnSpPr/>
          <p:nvPr/>
        </p:nvCxnSpPr>
        <p:spPr>
          <a:xfrm rot="10800000">
            <a:off x="2383950" y="2614400"/>
            <a:ext cx="4816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63"/>
          <p:cNvCxnSpPr/>
          <p:nvPr/>
        </p:nvCxnSpPr>
        <p:spPr>
          <a:xfrm>
            <a:off x="2360925" y="3282600"/>
            <a:ext cx="5014800" cy="3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5" name="Google Shape;1045;p63"/>
          <p:cNvCxnSpPr/>
          <p:nvPr/>
        </p:nvCxnSpPr>
        <p:spPr>
          <a:xfrm>
            <a:off x="2360925" y="3968400"/>
            <a:ext cx="5014800" cy="3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4"/>
          <p:cNvSpPr txBox="1"/>
          <p:nvPr>
            <p:ph type="title"/>
          </p:nvPr>
        </p:nvSpPr>
        <p:spPr>
          <a:xfrm>
            <a:off x="713100" y="5226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Limitations</a:t>
            </a:r>
            <a:endParaRPr sz="3000"/>
          </a:p>
        </p:txBody>
      </p:sp>
      <p:sp>
        <p:nvSpPr>
          <p:cNvPr id="1051" name="Google Shape;1051;p64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875" y="1279925"/>
            <a:ext cx="2709475" cy="27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64"/>
          <p:cNvSpPr txBox="1"/>
          <p:nvPr/>
        </p:nvSpPr>
        <p:spPr>
          <a:xfrm>
            <a:off x="713100" y="1781975"/>
            <a:ext cx="550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Adding records on blockchain was considered a limitation as we needed ethereum and it was not available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64"/>
          <p:cNvSpPr txBox="1"/>
          <p:nvPr/>
        </p:nvSpPr>
        <p:spPr>
          <a:xfrm>
            <a:off x="713100" y="1279925"/>
            <a:ext cx="233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Adding Records: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5"/>
          <p:cNvSpPr txBox="1"/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Limitations cont.</a:t>
            </a:r>
            <a:endParaRPr sz="3000"/>
          </a:p>
        </p:txBody>
      </p:sp>
      <p:sp>
        <p:nvSpPr>
          <p:cNvPr id="1060" name="Google Shape;1060;p65"/>
          <p:cNvSpPr txBox="1"/>
          <p:nvPr>
            <p:ph idx="1" type="subTitle"/>
          </p:nvPr>
        </p:nvSpPr>
        <p:spPr>
          <a:xfrm>
            <a:off x="713100" y="1302700"/>
            <a:ext cx="19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Google maps API:</a:t>
            </a: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1" name="Google Shape;1061;p65"/>
          <p:cNvSpPr/>
          <p:nvPr/>
        </p:nvSpPr>
        <p:spPr>
          <a:xfrm flipH="1" rot="-9798338">
            <a:off x="-176165" y="-415075"/>
            <a:ext cx="2184738" cy="1678080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400" y="1374500"/>
            <a:ext cx="2924050" cy="2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5"/>
          <p:cNvSpPr txBox="1"/>
          <p:nvPr/>
        </p:nvSpPr>
        <p:spPr>
          <a:xfrm>
            <a:off x="771125" y="1875400"/>
            <a:ext cx="29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65"/>
          <p:cNvSpPr txBox="1"/>
          <p:nvPr/>
        </p:nvSpPr>
        <p:spPr>
          <a:xfrm>
            <a:off x="713100" y="1875400"/>
            <a:ext cx="46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Google maps API was considered a limitation as it wasn’t free to use.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6"/>
          <p:cNvSpPr txBox="1"/>
          <p:nvPr>
            <p:ph type="title"/>
          </p:nvPr>
        </p:nvSpPr>
        <p:spPr>
          <a:xfrm>
            <a:off x="713100" y="1473850"/>
            <a:ext cx="4998900" cy="22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070" name="Google Shape;1070;p66"/>
          <p:cNvSpPr/>
          <p:nvPr/>
        </p:nvSpPr>
        <p:spPr>
          <a:xfrm flipH="1" rot="742730">
            <a:off x="5776740" y="2094551"/>
            <a:ext cx="3660147" cy="3358988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1" name="Google Shape;1071;p66"/>
          <p:cNvGrpSpPr/>
          <p:nvPr/>
        </p:nvGrpSpPr>
        <p:grpSpPr>
          <a:xfrm>
            <a:off x="6123151" y="2056547"/>
            <a:ext cx="2524344" cy="2928213"/>
            <a:chOff x="713176" y="1904147"/>
            <a:chExt cx="2524344" cy="2928213"/>
          </a:xfrm>
        </p:grpSpPr>
        <p:sp>
          <p:nvSpPr>
            <p:cNvPr id="1072" name="Google Shape;1072;p66"/>
            <p:cNvSpPr/>
            <p:nvPr/>
          </p:nvSpPr>
          <p:spPr>
            <a:xfrm>
              <a:off x="2845059" y="2491362"/>
              <a:ext cx="103057" cy="443965"/>
            </a:xfrm>
            <a:custGeom>
              <a:rect b="b" l="l" r="r" t="t"/>
              <a:pathLst>
                <a:path extrusionOk="0" h="27670" w="6423">
                  <a:moveTo>
                    <a:pt x="1039" y="0"/>
                  </a:moveTo>
                  <a:lnTo>
                    <a:pt x="95" y="7272"/>
                  </a:lnTo>
                  <a:lnTo>
                    <a:pt x="1" y="7177"/>
                  </a:lnTo>
                  <a:lnTo>
                    <a:pt x="5761" y="27669"/>
                  </a:lnTo>
                  <a:lnTo>
                    <a:pt x="5856" y="26631"/>
                  </a:lnTo>
                  <a:cubicBezTo>
                    <a:pt x="6328" y="24175"/>
                    <a:pt x="6422" y="21626"/>
                    <a:pt x="5667" y="19265"/>
                  </a:cubicBezTo>
                  <a:lnTo>
                    <a:pt x="3873" y="9633"/>
                  </a:lnTo>
                  <a:lnTo>
                    <a:pt x="4817" y="226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E7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6"/>
            <p:cNvSpPr/>
            <p:nvPr/>
          </p:nvSpPr>
          <p:spPr>
            <a:xfrm>
              <a:off x="2417781" y="2844015"/>
              <a:ext cx="157594" cy="745884"/>
            </a:xfrm>
            <a:custGeom>
              <a:rect b="b" l="l" r="r" t="t"/>
              <a:pathLst>
                <a:path extrusionOk="0" h="46487" w="9822">
                  <a:moveTo>
                    <a:pt x="7197" y="0"/>
                  </a:moveTo>
                  <a:cubicBezTo>
                    <a:pt x="5952" y="0"/>
                    <a:pt x="4997" y="893"/>
                    <a:pt x="4911" y="2102"/>
                  </a:cubicBezTo>
                  <a:lnTo>
                    <a:pt x="189" y="43748"/>
                  </a:lnTo>
                  <a:cubicBezTo>
                    <a:pt x="0" y="45070"/>
                    <a:pt x="1039" y="46297"/>
                    <a:pt x="2361" y="46486"/>
                  </a:cubicBezTo>
                  <a:lnTo>
                    <a:pt x="2550" y="46486"/>
                  </a:lnTo>
                  <a:cubicBezTo>
                    <a:pt x="3778" y="46486"/>
                    <a:pt x="4816" y="45542"/>
                    <a:pt x="5005" y="44314"/>
                  </a:cubicBezTo>
                  <a:lnTo>
                    <a:pt x="9633" y="2669"/>
                  </a:lnTo>
                  <a:cubicBezTo>
                    <a:pt x="9821" y="1347"/>
                    <a:pt x="8877" y="119"/>
                    <a:pt x="7555" y="24"/>
                  </a:cubicBezTo>
                  <a:cubicBezTo>
                    <a:pt x="7433" y="8"/>
                    <a:pt x="7314" y="0"/>
                    <a:pt x="7197" y="0"/>
                  </a:cubicBezTo>
                  <a:close/>
                </a:path>
              </a:pathLst>
            </a:custGeom>
            <a:solidFill>
              <a:srgbClr val="AFC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6"/>
            <p:cNvSpPr/>
            <p:nvPr/>
          </p:nvSpPr>
          <p:spPr>
            <a:xfrm>
              <a:off x="2717790" y="2788242"/>
              <a:ext cx="122744" cy="715286"/>
            </a:xfrm>
            <a:custGeom>
              <a:rect b="b" l="l" r="r" t="t"/>
              <a:pathLst>
                <a:path extrusionOk="0" h="44580" w="7650">
                  <a:moveTo>
                    <a:pt x="2434" y="0"/>
                  </a:moveTo>
                  <a:cubicBezTo>
                    <a:pt x="2378" y="0"/>
                    <a:pt x="2323" y="2"/>
                    <a:pt x="2267" y="6"/>
                  </a:cubicBezTo>
                  <a:cubicBezTo>
                    <a:pt x="945" y="101"/>
                    <a:pt x="0" y="1234"/>
                    <a:pt x="95" y="2556"/>
                  </a:cubicBezTo>
                  <a:lnTo>
                    <a:pt x="2833" y="42313"/>
                  </a:lnTo>
                  <a:cubicBezTo>
                    <a:pt x="2928" y="43635"/>
                    <a:pt x="3966" y="44579"/>
                    <a:pt x="5194" y="44579"/>
                  </a:cubicBezTo>
                  <a:lnTo>
                    <a:pt x="5383" y="44579"/>
                  </a:lnTo>
                  <a:cubicBezTo>
                    <a:pt x="6705" y="44485"/>
                    <a:pt x="7649" y="43352"/>
                    <a:pt x="7555" y="42030"/>
                  </a:cubicBezTo>
                  <a:lnTo>
                    <a:pt x="4816" y="2273"/>
                  </a:lnTo>
                  <a:cubicBezTo>
                    <a:pt x="4726" y="1007"/>
                    <a:pt x="3683" y="0"/>
                    <a:pt x="2434" y="0"/>
                  </a:cubicBezTo>
                  <a:close/>
                </a:path>
              </a:pathLst>
            </a:custGeom>
            <a:solidFill>
              <a:srgbClr val="AFC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6"/>
            <p:cNvSpPr/>
            <p:nvPr/>
          </p:nvSpPr>
          <p:spPr>
            <a:xfrm>
              <a:off x="2414749" y="3311085"/>
              <a:ext cx="597002" cy="375774"/>
            </a:xfrm>
            <a:custGeom>
              <a:rect b="b" l="l" r="r" t="t"/>
              <a:pathLst>
                <a:path extrusionOk="0" h="23420" w="37208">
                  <a:moveTo>
                    <a:pt x="18604" y="4816"/>
                  </a:moveTo>
                  <a:cubicBezTo>
                    <a:pt x="22476" y="4816"/>
                    <a:pt x="26159" y="5666"/>
                    <a:pt x="28803" y="7177"/>
                  </a:cubicBezTo>
                  <a:cubicBezTo>
                    <a:pt x="31069" y="8499"/>
                    <a:pt x="32391" y="10105"/>
                    <a:pt x="32391" y="11710"/>
                  </a:cubicBezTo>
                  <a:cubicBezTo>
                    <a:pt x="32391" y="13315"/>
                    <a:pt x="31069" y="14921"/>
                    <a:pt x="28803" y="16243"/>
                  </a:cubicBezTo>
                  <a:cubicBezTo>
                    <a:pt x="26159" y="17754"/>
                    <a:pt x="22476" y="18604"/>
                    <a:pt x="18604" y="18604"/>
                  </a:cubicBezTo>
                  <a:cubicBezTo>
                    <a:pt x="14732" y="18604"/>
                    <a:pt x="11049" y="17754"/>
                    <a:pt x="8311" y="16243"/>
                  </a:cubicBezTo>
                  <a:cubicBezTo>
                    <a:pt x="6139" y="14921"/>
                    <a:pt x="4817" y="13315"/>
                    <a:pt x="4817" y="11710"/>
                  </a:cubicBezTo>
                  <a:cubicBezTo>
                    <a:pt x="4817" y="10105"/>
                    <a:pt x="6139" y="8499"/>
                    <a:pt x="8311" y="7177"/>
                  </a:cubicBezTo>
                  <a:cubicBezTo>
                    <a:pt x="11049" y="5666"/>
                    <a:pt x="14732" y="4816"/>
                    <a:pt x="18604" y="4816"/>
                  </a:cubicBezTo>
                  <a:close/>
                  <a:moveTo>
                    <a:pt x="18604" y="0"/>
                  </a:moveTo>
                  <a:cubicBezTo>
                    <a:pt x="13882" y="0"/>
                    <a:pt x="9349" y="1039"/>
                    <a:pt x="5950" y="3022"/>
                  </a:cubicBezTo>
                  <a:cubicBezTo>
                    <a:pt x="2078" y="5194"/>
                    <a:pt x="0" y="8310"/>
                    <a:pt x="0" y="11710"/>
                  </a:cubicBezTo>
                  <a:cubicBezTo>
                    <a:pt x="0" y="15110"/>
                    <a:pt x="2078" y="18226"/>
                    <a:pt x="5950" y="20398"/>
                  </a:cubicBezTo>
                  <a:cubicBezTo>
                    <a:pt x="9349" y="22381"/>
                    <a:pt x="13882" y="23420"/>
                    <a:pt x="18604" y="23420"/>
                  </a:cubicBezTo>
                  <a:cubicBezTo>
                    <a:pt x="23326" y="23420"/>
                    <a:pt x="27858" y="22381"/>
                    <a:pt x="31258" y="20398"/>
                  </a:cubicBezTo>
                  <a:cubicBezTo>
                    <a:pt x="35035" y="18226"/>
                    <a:pt x="37207" y="15110"/>
                    <a:pt x="37207" y="11710"/>
                  </a:cubicBezTo>
                  <a:cubicBezTo>
                    <a:pt x="37207" y="8310"/>
                    <a:pt x="35035" y="5194"/>
                    <a:pt x="31258" y="3022"/>
                  </a:cubicBezTo>
                  <a:cubicBezTo>
                    <a:pt x="27858" y="1039"/>
                    <a:pt x="23326" y="0"/>
                    <a:pt x="18604" y="0"/>
                  </a:cubicBezTo>
                  <a:close/>
                </a:path>
              </a:pathLst>
            </a:custGeom>
            <a:solidFill>
              <a:srgbClr val="C0D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6"/>
            <p:cNvSpPr/>
            <p:nvPr/>
          </p:nvSpPr>
          <p:spPr>
            <a:xfrm>
              <a:off x="2566261" y="3020060"/>
              <a:ext cx="131842" cy="806197"/>
            </a:xfrm>
            <a:custGeom>
              <a:rect b="b" l="l" r="r" t="t"/>
              <a:pathLst>
                <a:path extrusionOk="0" h="50246" w="8217">
                  <a:moveTo>
                    <a:pt x="2529" y="1"/>
                  </a:moveTo>
                  <a:cubicBezTo>
                    <a:pt x="2473" y="1"/>
                    <a:pt x="2418" y="3"/>
                    <a:pt x="2362" y="7"/>
                  </a:cubicBezTo>
                  <a:cubicBezTo>
                    <a:pt x="1040" y="101"/>
                    <a:pt x="1" y="1234"/>
                    <a:pt x="95" y="2557"/>
                  </a:cubicBezTo>
                  <a:lnTo>
                    <a:pt x="3400" y="47980"/>
                  </a:lnTo>
                  <a:cubicBezTo>
                    <a:pt x="3495" y="49302"/>
                    <a:pt x="4534" y="50246"/>
                    <a:pt x="5761" y="50246"/>
                  </a:cubicBezTo>
                  <a:lnTo>
                    <a:pt x="5950" y="50246"/>
                  </a:lnTo>
                  <a:cubicBezTo>
                    <a:pt x="7272" y="50152"/>
                    <a:pt x="8217" y="48924"/>
                    <a:pt x="8122" y="47602"/>
                  </a:cubicBezTo>
                  <a:lnTo>
                    <a:pt x="4911" y="2273"/>
                  </a:lnTo>
                  <a:cubicBezTo>
                    <a:pt x="4821" y="1007"/>
                    <a:pt x="3778" y="1"/>
                    <a:pt x="2529" y="1"/>
                  </a:cubicBezTo>
                  <a:close/>
                </a:path>
              </a:pathLst>
            </a:custGeom>
            <a:solidFill>
              <a:srgbClr val="DFE9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6"/>
            <p:cNvSpPr/>
            <p:nvPr/>
          </p:nvSpPr>
          <p:spPr>
            <a:xfrm>
              <a:off x="2846584" y="2968524"/>
              <a:ext cx="169708" cy="788034"/>
            </a:xfrm>
            <a:custGeom>
              <a:rect b="b" l="l" r="r" t="t"/>
              <a:pathLst>
                <a:path extrusionOk="0" h="49114" w="10577">
                  <a:moveTo>
                    <a:pt x="2467" y="1"/>
                  </a:moveTo>
                  <a:cubicBezTo>
                    <a:pt x="2400" y="1"/>
                    <a:pt x="2334" y="3"/>
                    <a:pt x="2267" y="8"/>
                  </a:cubicBezTo>
                  <a:cubicBezTo>
                    <a:pt x="944" y="197"/>
                    <a:pt x="0" y="1425"/>
                    <a:pt x="189" y="2747"/>
                  </a:cubicBezTo>
                  <a:lnTo>
                    <a:pt x="5666" y="47036"/>
                  </a:lnTo>
                  <a:cubicBezTo>
                    <a:pt x="5855" y="48264"/>
                    <a:pt x="6894" y="49114"/>
                    <a:pt x="8027" y="49114"/>
                  </a:cubicBezTo>
                  <a:lnTo>
                    <a:pt x="8310" y="49114"/>
                  </a:lnTo>
                  <a:cubicBezTo>
                    <a:pt x="9632" y="48925"/>
                    <a:pt x="10577" y="47697"/>
                    <a:pt x="10482" y="46375"/>
                  </a:cubicBezTo>
                  <a:lnTo>
                    <a:pt x="5005" y="2086"/>
                  </a:lnTo>
                  <a:cubicBezTo>
                    <a:pt x="4826" y="830"/>
                    <a:pt x="3710" y="1"/>
                    <a:pt x="2467" y="1"/>
                  </a:cubicBezTo>
                  <a:close/>
                </a:path>
              </a:pathLst>
            </a:custGeom>
            <a:solidFill>
              <a:srgbClr val="DFE9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6"/>
            <p:cNvSpPr/>
            <p:nvPr/>
          </p:nvSpPr>
          <p:spPr>
            <a:xfrm>
              <a:off x="2452631" y="2942884"/>
              <a:ext cx="542449" cy="222207"/>
            </a:xfrm>
            <a:custGeom>
              <a:rect b="b" l="l" r="r" t="t"/>
              <a:pathLst>
                <a:path extrusionOk="0" h="13849" w="33808">
                  <a:moveTo>
                    <a:pt x="0" y="1"/>
                  </a:moveTo>
                  <a:lnTo>
                    <a:pt x="0" y="4345"/>
                  </a:lnTo>
                  <a:cubicBezTo>
                    <a:pt x="0" y="6800"/>
                    <a:pt x="1606" y="9161"/>
                    <a:pt x="4722" y="11049"/>
                  </a:cubicBezTo>
                  <a:cubicBezTo>
                    <a:pt x="7946" y="12878"/>
                    <a:pt x="12248" y="13848"/>
                    <a:pt x="16504" y="13848"/>
                  </a:cubicBezTo>
                  <a:cubicBezTo>
                    <a:pt x="20602" y="13848"/>
                    <a:pt x="24659" y="12949"/>
                    <a:pt x="27669" y="11049"/>
                  </a:cubicBezTo>
                  <a:cubicBezTo>
                    <a:pt x="32013" y="8311"/>
                    <a:pt x="33808" y="5667"/>
                    <a:pt x="32486" y="4345"/>
                  </a:cubicBezTo>
                  <a:lnTo>
                    <a:pt x="32486" y="1"/>
                  </a:lnTo>
                  <a:cubicBezTo>
                    <a:pt x="32486" y="2456"/>
                    <a:pt x="30880" y="4817"/>
                    <a:pt x="27669" y="6706"/>
                  </a:cubicBezTo>
                  <a:cubicBezTo>
                    <a:pt x="24506" y="8500"/>
                    <a:pt x="20351" y="9397"/>
                    <a:pt x="16196" y="9397"/>
                  </a:cubicBezTo>
                  <a:cubicBezTo>
                    <a:pt x="12041" y="9397"/>
                    <a:pt x="7886" y="8500"/>
                    <a:pt x="4722" y="6706"/>
                  </a:cubicBezTo>
                  <a:cubicBezTo>
                    <a:pt x="1606" y="4817"/>
                    <a:pt x="0" y="2456"/>
                    <a:pt x="0" y="1"/>
                  </a:cubicBezTo>
                  <a:close/>
                </a:path>
              </a:pathLst>
            </a:custGeom>
            <a:solidFill>
              <a:srgbClr val="E7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6"/>
            <p:cNvSpPr/>
            <p:nvPr/>
          </p:nvSpPr>
          <p:spPr>
            <a:xfrm>
              <a:off x="2452631" y="2793633"/>
              <a:ext cx="521238" cy="300025"/>
            </a:xfrm>
            <a:custGeom>
              <a:rect b="b" l="l" r="r" t="t"/>
              <a:pathLst>
                <a:path extrusionOk="0" h="18699" w="32486">
                  <a:moveTo>
                    <a:pt x="16231" y="1913"/>
                  </a:moveTo>
                  <a:cubicBezTo>
                    <a:pt x="19525" y="1913"/>
                    <a:pt x="22806" y="2645"/>
                    <a:pt x="25309" y="4109"/>
                  </a:cubicBezTo>
                  <a:cubicBezTo>
                    <a:pt x="30408" y="6942"/>
                    <a:pt x="30408" y="11664"/>
                    <a:pt x="25309" y="14591"/>
                  </a:cubicBezTo>
                  <a:cubicBezTo>
                    <a:pt x="22806" y="16055"/>
                    <a:pt x="19525" y="16787"/>
                    <a:pt x="16231" y="16787"/>
                  </a:cubicBezTo>
                  <a:cubicBezTo>
                    <a:pt x="12938" y="16787"/>
                    <a:pt x="9633" y="16055"/>
                    <a:pt x="7083" y="14591"/>
                  </a:cubicBezTo>
                  <a:cubicBezTo>
                    <a:pt x="2078" y="11664"/>
                    <a:pt x="2078" y="6942"/>
                    <a:pt x="7083" y="4109"/>
                  </a:cubicBezTo>
                  <a:cubicBezTo>
                    <a:pt x="9633" y="2645"/>
                    <a:pt x="12938" y="1913"/>
                    <a:pt x="16231" y="1913"/>
                  </a:cubicBezTo>
                  <a:close/>
                  <a:moveTo>
                    <a:pt x="16196" y="1"/>
                  </a:moveTo>
                  <a:cubicBezTo>
                    <a:pt x="12041" y="1"/>
                    <a:pt x="7886" y="898"/>
                    <a:pt x="4722" y="2692"/>
                  </a:cubicBezTo>
                  <a:cubicBezTo>
                    <a:pt x="1606" y="4581"/>
                    <a:pt x="0" y="6942"/>
                    <a:pt x="0" y="9303"/>
                  </a:cubicBezTo>
                  <a:cubicBezTo>
                    <a:pt x="0" y="11758"/>
                    <a:pt x="1606" y="14119"/>
                    <a:pt x="4722" y="16008"/>
                  </a:cubicBezTo>
                  <a:cubicBezTo>
                    <a:pt x="7886" y="17802"/>
                    <a:pt x="12041" y="18699"/>
                    <a:pt x="16196" y="18699"/>
                  </a:cubicBezTo>
                  <a:cubicBezTo>
                    <a:pt x="20351" y="18699"/>
                    <a:pt x="24506" y="17802"/>
                    <a:pt x="27669" y="16008"/>
                  </a:cubicBezTo>
                  <a:cubicBezTo>
                    <a:pt x="30880" y="14119"/>
                    <a:pt x="32486" y="11758"/>
                    <a:pt x="32486" y="9303"/>
                  </a:cubicBezTo>
                  <a:cubicBezTo>
                    <a:pt x="32486" y="7508"/>
                    <a:pt x="31447" y="5620"/>
                    <a:pt x="29558" y="4014"/>
                  </a:cubicBezTo>
                  <a:cubicBezTo>
                    <a:pt x="28992" y="3542"/>
                    <a:pt x="28425" y="3164"/>
                    <a:pt x="27669" y="2692"/>
                  </a:cubicBezTo>
                  <a:cubicBezTo>
                    <a:pt x="24506" y="898"/>
                    <a:pt x="20351" y="1"/>
                    <a:pt x="16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6"/>
            <p:cNvSpPr/>
            <p:nvPr/>
          </p:nvSpPr>
          <p:spPr>
            <a:xfrm>
              <a:off x="2485956" y="2824328"/>
              <a:ext cx="454587" cy="238653"/>
            </a:xfrm>
            <a:custGeom>
              <a:rect b="b" l="l" r="r" t="t"/>
              <a:pathLst>
                <a:path extrusionOk="0" h="14874" w="28332">
                  <a:moveTo>
                    <a:pt x="14154" y="0"/>
                  </a:moveTo>
                  <a:cubicBezTo>
                    <a:pt x="10861" y="0"/>
                    <a:pt x="7556" y="732"/>
                    <a:pt x="5006" y="2196"/>
                  </a:cubicBezTo>
                  <a:cubicBezTo>
                    <a:pt x="1" y="5029"/>
                    <a:pt x="1" y="9751"/>
                    <a:pt x="5006" y="12678"/>
                  </a:cubicBezTo>
                  <a:cubicBezTo>
                    <a:pt x="7556" y="14142"/>
                    <a:pt x="10861" y="14874"/>
                    <a:pt x="14154" y="14874"/>
                  </a:cubicBezTo>
                  <a:cubicBezTo>
                    <a:pt x="17448" y="14874"/>
                    <a:pt x="20729" y="14142"/>
                    <a:pt x="23232" y="12678"/>
                  </a:cubicBezTo>
                  <a:cubicBezTo>
                    <a:pt x="28331" y="9751"/>
                    <a:pt x="28331" y="5029"/>
                    <a:pt x="23232" y="2196"/>
                  </a:cubicBezTo>
                  <a:cubicBezTo>
                    <a:pt x="20729" y="732"/>
                    <a:pt x="17448" y="0"/>
                    <a:pt x="14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6"/>
            <p:cNvSpPr/>
            <p:nvPr/>
          </p:nvSpPr>
          <p:spPr>
            <a:xfrm>
              <a:off x="2825372" y="2501967"/>
              <a:ext cx="104565" cy="368201"/>
            </a:xfrm>
            <a:custGeom>
              <a:rect b="b" l="l" r="r" t="t"/>
              <a:pathLst>
                <a:path extrusionOk="0" h="22948" w="6517">
                  <a:moveTo>
                    <a:pt x="1133" y="0"/>
                  </a:moveTo>
                  <a:lnTo>
                    <a:pt x="0" y="7177"/>
                  </a:lnTo>
                  <a:lnTo>
                    <a:pt x="1605" y="20115"/>
                  </a:lnTo>
                  <a:lnTo>
                    <a:pt x="6516" y="22948"/>
                  </a:lnTo>
                  <a:lnTo>
                    <a:pt x="3872" y="9633"/>
                  </a:lnTo>
                  <a:lnTo>
                    <a:pt x="4911" y="2267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6"/>
            <p:cNvSpPr/>
            <p:nvPr/>
          </p:nvSpPr>
          <p:spPr>
            <a:xfrm>
              <a:off x="2710217" y="2298934"/>
              <a:ext cx="327286" cy="369998"/>
            </a:xfrm>
            <a:custGeom>
              <a:rect b="b" l="l" r="r" t="t"/>
              <a:pathLst>
                <a:path extrusionOk="0" h="23060" w="20398">
                  <a:moveTo>
                    <a:pt x="1322" y="0"/>
                  </a:moveTo>
                  <a:lnTo>
                    <a:pt x="0" y="756"/>
                  </a:lnTo>
                  <a:cubicBezTo>
                    <a:pt x="8499" y="756"/>
                    <a:pt x="17754" y="14637"/>
                    <a:pt x="16904" y="22948"/>
                  </a:cubicBezTo>
                  <a:cubicBezTo>
                    <a:pt x="16891" y="23026"/>
                    <a:pt x="16907" y="23059"/>
                    <a:pt x="16944" y="23059"/>
                  </a:cubicBezTo>
                  <a:cubicBezTo>
                    <a:pt x="17144" y="23059"/>
                    <a:pt x="17952" y="22112"/>
                    <a:pt x="18171" y="22112"/>
                  </a:cubicBezTo>
                  <a:cubicBezTo>
                    <a:pt x="18206" y="22112"/>
                    <a:pt x="18226" y="22136"/>
                    <a:pt x="18226" y="22192"/>
                  </a:cubicBezTo>
                  <a:lnTo>
                    <a:pt x="20398" y="11049"/>
                  </a:lnTo>
                  <a:cubicBezTo>
                    <a:pt x="20398" y="4911"/>
                    <a:pt x="11899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6"/>
            <p:cNvSpPr/>
            <p:nvPr/>
          </p:nvSpPr>
          <p:spPr>
            <a:xfrm>
              <a:off x="2710217" y="2311048"/>
              <a:ext cx="307599" cy="356087"/>
            </a:xfrm>
            <a:custGeom>
              <a:rect b="b" l="l" r="r" t="t"/>
              <a:pathLst>
                <a:path extrusionOk="0" h="22193" w="19171">
                  <a:moveTo>
                    <a:pt x="0" y="1"/>
                  </a:moveTo>
                  <a:lnTo>
                    <a:pt x="0" y="12466"/>
                  </a:lnTo>
                  <a:cubicBezTo>
                    <a:pt x="9349" y="12466"/>
                    <a:pt x="16904" y="16810"/>
                    <a:pt x="16904" y="22193"/>
                  </a:cubicBezTo>
                  <a:lnTo>
                    <a:pt x="19170" y="11049"/>
                  </a:lnTo>
                  <a:cubicBezTo>
                    <a:pt x="19170" y="4911"/>
                    <a:pt x="1057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6"/>
            <p:cNvSpPr/>
            <p:nvPr/>
          </p:nvSpPr>
          <p:spPr>
            <a:xfrm>
              <a:off x="2779917" y="1958732"/>
              <a:ext cx="137891" cy="176463"/>
            </a:xfrm>
            <a:custGeom>
              <a:rect b="b" l="l" r="r" t="t"/>
              <a:pathLst>
                <a:path extrusionOk="0" h="10998" w="8594">
                  <a:moveTo>
                    <a:pt x="2969" y="1"/>
                  </a:moveTo>
                  <a:cubicBezTo>
                    <a:pt x="2537" y="1"/>
                    <a:pt x="2161" y="53"/>
                    <a:pt x="1889" y="144"/>
                  </a:cubicBezTo>
                  <a:cubicBezTo>
                    <a:pt x="1374" y="359"/>
                    <a:pt x="995" y="417"/>
                    <a:pt x="735" y="417"/>
                  </a:cubicBezTo>
                  <a:cubicBezTo>
                    <a:pt x="424" y="417"/>
                    <a:pt x="283" y="333"/>
                    <a:pt x="283" y="333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50"/>
                    <a:pt x="1941" y="10998"/>
                    <a:pt x="4556" y="10998"/>
                  </a:cubicBezTo>
                  <a:cubicBezTo>
                    <a:pt x="4825" y="10998"/>
                    <a:pt x="5101" y="10882"/>
                    <a:pt x="5383" y="10626"/>
                  </a:cubicBezTo>
                  <a:cubicBezTo>
                    <a:pt x="8499" y="7982"/>
                    <a:pt x="8594" y="4016"/>
                    <a:pt x="7271" y="2033"/>
                  </a:cubicBezTo>
                  <a:cubicBezTo>
                    <a:pt x="6267" y="526"/>
                    <a:pt x="4336" y="1"/>
                    <a:pt x="2969" y="1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6"/>
            <p:cNvSpPr/>
            <p:nvPr/>
          </p:nvSpPr>
          <p:spPr>
            <a:xfrm>
              <a:off x="2293529" y="2517114"/>
              <a:ext cx="119712" cy="93398"/>
            </a:xfrm>
            <a:custGeom>
              <a:rect b="b" l="l" r="r" t="t"/>
              <a:pathLst>
                <a:path extrusionOk="0" h="5821" w="7461">
                  <a:moveTo>
                    <a:pt x="2834" y="1"/>
                  </a:moveTo>
                  <a:cubicBezTo>
                    <a:pt x="2834" y="1"/>
                    <a:pt x="1795" y="189"/>
                    <a:pt x="1134" y="1889"/>
                  </a:cubicBezTo>
                  <a:cubicBezTo>
                    <a:pt x="473" y="3589"/>
                    <a:pt x="1" y="4817"/>
                    <a:pt x="756" y="5572"/>
                  </a:cubicBezTo>
                  <a:cubicBezTo>
                    <a:pt x="894" y="5750"/>
                    <a:pt x="1215" y="5820"/>
                    <a:pt x="1635" y="5820"/>
                  </a:cubicBezTo>
                  <a:cubicBezTo>
                    <a:pt x="3222" y="5820"/>
                    <a:pt x="6233" y="4817"/>
                    <a:pt x="6233" y="4817"/>
                  </a:cubicBezTo>
                  <a:lnTo>
                    <a:pt x="7461" y="1795"/>
                  </a:lnTo>
                  <a:lnTo>
                    <a:pt x="7178" y="2078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6"/>
            <p:cNvSpPr/>
            <p:nvPr/>
          </p:nvSpPr>
          <p:spPr>
            <a:xfrm>
              <a:off x="2301102" y="2182913"/>
              <a:ext cx="377378" cy="410912"/>
            </a:xfrm>
            <a:custGeom>
              <a:rect b="b" l="l" r="r" t="t"/>
              <a:pathLst>
                <a:path extrusionOk="0" h="25610" w="23520">
                  <a:moveTo>
                    <a:pt x="19121" y="0"/>
                  </a:moveTo>
                  <a:cubicBezTo>
                    <a:pt x="18813" y="0"/>
                    <a:pt x="18483" y="78"/>
                    <a:pt x="18132" y="243"/>
                  </a:cubicBezTo>
                  <a:cubicBezTo>
                    <a:pt x="15394" y="1659"/>
                    <a:pt x="15488" y="4492"/>
                    <a:pt x="15394" y="7703"/>
                  </a:cubicBezTo>
                  <a:cubicBezTo>
                    <a:pt x="15394" y="9592"/>
                    <a:pt x="16432" y="22152"/>
                    <a:pt x="16432" y="22152"/>
                  </a:cubicBezTo>
                  <a:cubicBezTo>
                    <a:pt x="16432" y="22152"/>
                    <a:pt x="14689" y="21097"/>
                    <a:pt x="12418" y="21097"/>
                  </a:cubicBezTo>
                  <a:cubicBezTo>
                    <a:pt x="11430" y="21097"/>
                    <a:pt x="10343" y="21296"/>
                    <a:pt x="9255" y="21868"/>
                  </a:cubicBezTo>
                  <a:cubicBezTo>
                    <a:pt x="8454" y="22305"/>
                    <a:pt x="7453" y="22468"/>
                    <a:pt x="6408" y="22468"/>
                  </a:cubicBezTo>
                  <a:cubicBezTo>
                    <a:pt x="3388" y="22468"/>
                    <a:pt x="1" y="21113"/>
                    <a:pt x="1" y="21113"/>
                  </a:cubicBezTo>
                  <a:lnTo>
                    <a:pt x="1" y="21113"/>
                  </a:lnTo>
                  <a:lnTo>
                    <a:pt x="851" y="24985"/>
                  </a:lnTo>
                  <a:cubicBezTo>
                    <a:pt x="851" y="24985"/>
                    <a:pt x="4528" y="25609"/>
                    <a:pt x="8136" y="25609"/>
                  </a:cubicBezTo>
                  <a:cubicBezTo>
                    <a:pt x="8737" y="25609"/>
                    <a:pt x="9336" y="25592"/>
                    <a:pt x="9916" y="25551"/>
                  </a:cubicBezTo>
                  <a:cubicBezTo>
                    <a:pt x="10705" y="25478"/>
                    <a:pt x="11543" y="25465"/>
                    <a:pt x="12391" y="25465"/>
                  </a:cubicBezTo>
                  <a:cubicBezTo>
                    <a:pt x="12847" y="25465"/>
                    <a:pt x="13306" y="25469"/>
                    <a:pt x="13762" y="25469"/>
                  </a:cubicBezTo>
                  <a:cubicBezTo>
                    <a:pt x="16821" y="25469"/>
                    <a:pt x="19726" y="25301"/>
                    <a:pt x="20587" y="22718"/>
                  </a:cubicBezTo>
                  <a:cubicBezTo>
                    <a:pt x="21815" y="19035"/>
                    <a:pt x="21154" y="19602"/>
                    <a:pt x="22382" y="15919"/>
                  </a:cubicBezTo>
                  <a:cubicBezTo>
                    <a:pt x="23520" y="12505"/>
                    <a:pt x="23035" y="0"/>
                    <a:pt x="19121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6"/>
            <p:cNvSpPr/>
            <p:nvPr/>
          </p:nvSpPr>
          <p:spPr>
            <a:xfrm>
              <a:off x="2314740" y="2174794"/>
              <a:ext cx="407607" cy="453640"/>
            </a:xfrm>
            <a:custGeom>
              <a:rect b="b" l="l" r="r" t="t"/>
              <a:pathLst>
                <a:path extrusionOk="0" h="28273" w="25404">
                  <a:moveTo>
                    <a:pt x="18342" y="1"/>
                  </a:moveTo>
                  <a:cubicBezTo>
                    <a:pt x="16833" y="1"/>
                    <a:pt x="13788" y="802"/>
                    <a:pt x="13788" y="7265"/>
                  </a:cubicBezTo>
                  <a:cubicBezTo>
                    <a:pt x="13788" y="15764"/>
                    <a:pt x="14449" y="22469"/>
                    <a:pt x="14449" y="22469"/>
                  </a:cubicBezTo>
                  <a:cubicBezTo>
                    <a:pt x="14449" y="22469"/>
                    <a:pt x="12802" y="20535"/>
                    <a:pt x="9319" y="20535"/>
                  </a:cubicBezTo>
                  <a:cubicBezTo>
                    <a:pt x="8803" y="20535"/>
                    <a:pt x="8247" y="20577"/>
                    <a:pt x="7650" y="20675"/>
                  </a:cubicBezTo>
                  <a:cubicBezTo>
                    <a:pt x="3117" y="21336"/>
                    <a:pt x="1795" y="21619"/>
                    <a:pt x="1795" y="21619"/>
                  </a:cubicBezTo>
                  <a:cubicBezTo>
                    <a:pt x="1795" y="21619"/>
                    <a:pt x="3873" y="22185"/>
                    <a:pt x="2928" y="24452"/>
                  </a:cubicBezTo>
                  <a:cubicBezTo>
                    <a:pt x="2267" y="26152"/>
                    <a:pt x="1" y="27191"/>
                    <a:pt x="1" y="27191"/>
                  </a:cubicBezTo>
                  <a:cubicBezTo>
                    <a:pt x="1" y="27191"/>
                    <a:pt x="6067" y="28273"/>
                    <a:pt x="11592" y="28273"/>
                  </a:cubicBezTo>
                  <a:cubicBezTo>
                    <a:pt x="15442" y="28273"/>
                    <a:pt x="19029" y="27747"/>
                    <a:pt x="20115" y="25963"/>
                  </a:cubicBezTo>
                  <a:cubicBezTo>
                    <a:pt x="22759" y="21619"/>
                    <a:pt x="25404" y="1788"/>
                    <a:pt x="19171" y="88"/>
                  </a:cubicBezTo>
                  <a:cubicBezTo>
                    <a:pt x="19171" y="88"/>
                    <a:pt x="18840" y="1"/>
                    <a:pt x="18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6"/>
            <p:cNvSpPr/>
            <p:nvPr/>
          </p:nvSpPr>
          <p:spPr>
            <a:xfrm>
              <a:off x="2449598" y="2187309"/>
              <a:ext cx="487912" cy="787408"/>
            </a:xfrm>
            <a:custGeom>
              <a:rect b="b" l="l" r="r" t="t"/>
              <a:pathLst>
                <a:path extrusionOk="0" h="49075" w="30409">
                  <a:moveTo>
                    <a:pt x="11353" y="0"/>
                  </a:moveTo>
                  <a:cubicBezTo>
                    <a:pt x="10754" y="0"/>
                    <a:pt x="10120" y="152"/>
                    <a:pt x="9444" y="535"/>
                  </a:cubicBezTo>
                  <a:cubicBezTo>
                    <a:pt x="6705" y="2141"/>
                    <a:pt x="10105" y="11018"/>
                    <a:pt x="6422" y="16873"/>
                  </a:cubicBezTo>
                  <a:cubicBezTo>
                    <a:pt x="3967" y="20933"/>
                    <a:pt x="8499" y="27260"/>
                    <a:pt x="9066" y="30093"/>
                  </a:cubicBezTo>
                  <a:cubicBezTo>
                    <a:pt x="9538" y="32926"/>
                    <a:pt x="5478" y="33776"/>
                    <a:pt x="4250" y="35760"/>
                  </a:cubicBezTo>
                  <a:cubicBezTo>
                    <a:pt x="0" y="43220"/>
                    <a:pt x="13882" y="46714"/>
                    <a:pt x="22098" y="48603"/>
                  </a:cubicBezTo>
                  <a:cubicBezTo>
                    <a:pt x="23462" y="48936"/>
                    <a:pt x="24472" y="49074"/>
                    <a:pt x="25208" y="49074"/>
                  </a:cubicBezTo>
                  <a:cubicBezTo>
                    <a:pt x="28853" y="49074"/>
                    <a:pt x="25781" y="45675"/>
                    <a:pt x="25781" y="45675"/>
                  </a:cubicBezTo>
                  <a:cubicBezTo>
                    <a:pt x="25781" y="45675"/>
                    <a:pt x="28047" y="40953"/>
                    <a:pt x="26820" y="38876"/>
                  </a:cubicBezTo>
                  <a:cubicBezTo>
                    <a:pt x="25498" y="36798"/>
                    <a:pt x="23515" y="33304"/>
                    <a:pt x="23515" y="32360"/>
                  </a:cubicBezTo>
                  <a:cubicBezTo>
                    <a:pt x="23515" y="27638"/>
                    <a:pt x="29181" y="21217"/>
                    <a:pt x="29842" y="14323"/>
                  </a:cubicBezTo>
                  <a:cubicBezTo>
                    <a:pt x="30408" y="7524"/>
                    <a:pt x="29842" y="7524"/>
                    <a:pt x="26253" y="5824"/>
                  </a:cubicBezTo>
                  <a:cubicBezTo>
                    <a:pt x="22853" y="4218"/>
                    <a:pt x="20681" y="2046"/>
                    <a:pt x="20681" y="2046"/>
                  </a:cubicBezTo>
                  <a:cubicBezTo>
                    <a:pt x="20681" y="2046"/>
                    <a:pt x="19674" y="2340"/>
                    <a:pt x="18387" y="2340"/>
                  </a:cubicBezTo>
                  <a:cubicBezTo>
                    <a:pt x="17744" y="2340"/>
                    <a:pt x="17030" y="2267"/>
                    <a:pt x="16338" y="2046"/>
                  </a:cubicBezTo>
                  <a:cubicBezTo>
                    <a:pt x="14828" y="1543"/>
                    <a:pt x="13264" y="0"/>
                    <a:pt x="11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6"/>
            <p:cNvSpPr/>
            <p:nvPr/>
          </p:nvSpPr>
          <p:spPr>
            <a:xfrm>
              <a:off x="2608684" y="2490688"/>
              <a:ext cx="166692" cy="146138"/>
            </a:xfrm>
            <a:custGeom>
              <a:rect b="b" l="l" r="r" t="t"/>
              <a:pathLst>
                <a:path extrusionOk="0" h="9108" w="10389">
                  <a:moveTo>
                    <a:pt x="7594" y="1"/>
                  </a:moveTo>
                  <a:cubicBezTo>
                    <a:pt x="6570" y="1"/>
                    <a:pt x="5422" y="137"/>
                    <a:pt x="4439" y="137"/>
                  </a:cubicBezTo>
                  <a:cubicBezTo>
                    <a:pt x="1984" y="137"/>
                    <a:pt x="1" y="2120"/>
                    <a:pt x="1" y="4575"/>
                  </a:cubicBezTo>
                  <a:cubicBezTo>
                    <a:pt x="1" y="7030"/>
                    <a:pt x="1984" y="9108"/>
                    <a:pt x="4439" y="9108"/>
                  </a:cubicBezTo>
                  <a:cubicBezTo>
                    <a:pt x="6895" y="9108"/>
                    <a:pt x="10389" y="6180"/>
                    <a:pt x="10389" y="1836"/>
                  </a:cubicBezTo>
                  <a:cubicBezTo>
                    <a:pt x="10389" y="307"/>
                    <a:pt x="9131" y="1"/>
                    <a:pt x="7594" y="1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6"/>
            <p:cNvSpPr/>
            <p:nvPr/>
          </p:nvSpPr>
          <p:spPr>
            <a:xfrm>
              <a:off x="2137459" y="2776209"/>
              <a:ext cx="569742" cy="865066"/>
            </a:xfrm>
            <a:custGeom>
              <a:rect b="b" l="l" r="r" t="t"/>
              <a:pathLst>
                <a:path extrusionOk="0" h="53915" w="35509">
                  <a:moveTo>
                    <a:pt x="23987" y="1"/>
                  </a:moveTo>
                  <a:cubicBezTo>
                    <a:pt x="23987" y="1"/>
                    <a:pt x="26726" y="2834"/>
                    <a:pt x="17377" y="7367"/>
                  </a:cubicBezTo>
                  <a:cubicBezTo>
                    <a:pt x="7556" y="12183"/>
                    <a:pt x="2078" y="20115"/>
                    <a:pt x="3873" y="21910"/>
                  </a:cubicBezTo>
                  <a:cubicBezTo>
                    <a:pt x="5573" y="23609"/>
                    <a:pt x="6611" y="31825"/>
                    <a:pt x="6611" y="35603"/>
                  </a:cubicBezTo>
                  <a:cubicBezTo>
                    <a:pt x="6611" y="39286"/>
                    <a:pt x="6139" y="42685"/>
                    <a:pt x="4723" y="44574"/>
                  </a:cubicBezTo>
                  <a:cubicBezTo>
                    <a:pt x="3306" y="46368"/>
                    <a:pt x="1040" y="49012"/>
                    <a:pt x="568" y="49485"/>
                  </a:cubicBezTo>
                  <a:cubicBezTo>
                    <a:pt x="1" y="49957"/>
                    <a:pt x="1" y="53262"/>
                    <a:pt x="945" y="53829"/>
                  </a:cubicBezTo>
                  <a:cubicBezTo>
                    <a:pt x="1054" y="53888"/>
                    <a:pt x="1194" y="53915"/>
                    <a:pt x="1360" y="53915"/>
                  </a:cubicBezTo>
                  <a:cubicBezTo>
                    <a:pt x="2782" y="53915"/>
                    <a:pt x="6078" y="51906"/>
                    <a:pt x="7178" y="50807"/>
                  </a:cubicBezTo>
                  <a:cubicBezTo>
                    <a:pt x="8500" y="49579"/>
                    <a:pt x="10389" y="45896"/>
                    <a:pt x="11427" y="45896"/>
                  </a:cubicBezTo>
                  <a:cubicBezTo>
                    <a:pt x="12466" y="45896"/>
                    <a:pt x="11239" y="43063"/>
                    <a:pt x="11239" y="40324"/>
                  </a:cubicBezTo>
                  <a:cubicBezTo>
                    <a:pt x="11239" y="37680"/>
                    <a:pt x="13977" y="30598"/>
                    <a:pt x="13222" y="27198"/>
                  </a:cubicBezTo>
                  <a:cubicBezTo>
                    <a:pt x="12466" y="23798"/>
                    <a:pt x="11522" y="23704"/>
                    <a:pt x="11144" y="19265"/>
                  </a:cubicBezTo>
                  <a:cubicBezTo>
                    <a:pt x="10766" y="14827"/>
                    <a:pt x="32581" y="13316"/>
                    <a:pt x="32581" y="13316"/>
                  </a:cubicBezTo>
                  <a:lnTo>
                    <a:pt x="35508" y="5573"/>
                  </a:lnTo>
                  <a:cubicBezTo>
                    <a:pt x="34469" y="2173"/>
                    <a:pt x="23988" y="1"/>
                    <a:pt x="23987" y="1"/>
                  </a:cubicBezTo>
                  <a:close/>
                </a:path>
              </a:pathLst>
            </a:custGeom>
            <a:solidFill>
              <a:srgbClr val="FEE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6"/>
            <p:cNvSpPr/>
            <p:nvPr/>
          </p:nvSpPr>
          <p:spPr>
            <a:xfrm>
              <a:off x="2302626" y="2729598"/>
              <a:ext cx="595478" cy="992175"/>
            </a:xfrm>
            <a:custGeom>
              <a:rect b="b" l="l" r="r" t="t"/>
              <a:pathLst>
                <a:path extrusionOk="0" h="61837" w="37113">
                  <a:moveTo>
                    <a:pt x="29816" y="1"/>
                  </a:moveTo>
                  <a:cubicBezTo>
                    <a:pt x="25648" y="1"/>
                    <a:pt x="21264" y="5859"/>
                    <a:pt x="21531" y="10933"/>
                  </a:cubicBezTo>
                  <a:cubicBezTo>
                    <a:pt x="21531" y="10933"/>
                    <a:pt x="2078" y="21982"/>
                    <a:pt x="4155" y="26326"/>
                  </a:cubicBezTo>
                  <a:cubicBezTo>
                    <a:pt x="6233" y="30670"/>
                    <a:pt x="6327" y="32936"/>
                    <a:pt x="6516" y="35297"/>
                  </a:cubicBezTo>
                  <a:cubicBezTo>
                    <a:pt x="6705" y="37752"/>
                    <a:pt x="6705" y="50879"/>
                    <a:pt x="6705" y="50879"/>
                  </a:cubicBezTo>
                  <a:cubicBezTo>
                    <a:pt x="6705" y="50879"/>
                    <a:pt x="5194" y="54278"/>
                    <a:pt x="3117" y="56356"/>
                  </a:cubicBezTo>
                  <a:cubicBezTo>
                    <a:pt x="945" y="58433"/>
                    <a:pt x="0" y="60605"/>
                    <a:pt x="850" y="61077"/>
                  </a:cubicBezTo>
                  <a:cubicBezTo>
                    <a:pt x="1880" y="61696"/>
                    <a:pt x="2011" y="61836"/>
                    <a:pt x="2301" y="61836"/>
                  </a:cubicBezTo>
                  <a:cubicBezTo>
                    <a:pt x="2542" y="61836"/>
                    <a:pt x="2893" y="61739"/>
                    <a:pt x="3967" y="61739"/>
                  </a:cubicBezTo>
                  <a:cubicBezTo>
                    <a:pt x="6422" y="61739"/>
                    <a:pt x="8783" y="59094"/>
                    <a:pt x="9538" y="57678"/>
                  </a:cubicBezTo>
                  <a:cubicBezTo>
                    <a:pt x="9916" y="56922"/>
                    <a:pt x="11049" y="55789"/>
                    <a:pt x="11993" y="54939"/>
                  </a:cubicBezTo>
                  <a:cubicBezTo>
                    <a:pt x="12749" y="54184"/>
                    <a:pt x="13032" y="53051"/>
                    <a:pt x="12654" y="52012"/>
                  </a:cubicBezTo>
                  <a:cubicBezTo>
                    <a:pt x="12277" y="51067"/>
                    <a:pt x="11993" y="49840"/>
                    <a:pt x="11993" y="48801"/>
                  </a:cubicBezTo>
                  <a:cubicBezTo>
                    <a:pt x="11993" y="47573"/>
                    <a:pt x="11616" y="45024"/>
                    <a:pt x="12843" y="41530"/>
                  </a:cubicBezTo>
                  <a:cubicBezTo>
                    <a:pt x="14071" y="38130"/>
                    <a:pt x="17093" y="37469"/>
                    <a:pt x="13882" y="29159"/>
                  </a:cubicBezTo>
                  <a:cubicBezTo>
                    <a:pt x="11521" y="23115"/>
                    <a:pt x="37113" y="17354"/>
                    <a:pt x="36830" y="13388"/>
                  </a:cubicBezTo>
                  <a:cubicBezTo>
                    <a:pt x="36091" y="3459"/>
                    <a:pt x="33017" y="1"/>
                    <a:pt x="29816" y="1"/>
                  </a:cubicBezTo>
                  <a:close/>
                </a:path>
              </a:pathLst>
            </a:custGeom>
            <a:solidFill>
              <a:srgbClr val="E2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6"/>
            <p:cNvSpPr/>
            <p:nvPr/>
          </p:nvSpPr>
          <p:spPr>
            <a:xfrm>
              <a:off x="2263220" y="3574720"/>
              <a:ext cx="251554" cy="170751"/>
            </a:xfrm>
            <a:custGeom>
              <a:rect b="b" l="l" r="r" t="t"/>
              <a:pathLst>
                <a:path extrusionOk="0" h="10642" w="15678">
                  <a:moveTo>
                    <a:pt x="15299" y="1"/>
                  </a:moveTo>
                  <a:lnTo>
                    <a:pt x="8406" y="6517"/>
                  </a:lnTo>
                  <a:cubicBezTo>
                    <a:pt x="8406" y="6517"/>
                    <a:pt x="3212" y="6611"/>
                    <a:pt x="2834" y="6895"/>
                  </a:cubicBezTo>
                  <a:cubicBezTo>
                    <a:pt x="2362" y="7083"/>
                    <a:pt x="1" y="9161"/>
                    <a:pt x="1795" y="10105"/>
                  </a:cubicBezTo>
                  <a:cubicBezTo>
                    <a:pt x="2460" y="10490"/>
                    <a:pt x="3267" y="10642"/>
                    <a:pt x="4110" y="10642"/>
                  </a:cubicBezTo>
                  <a:cubicBezTo>
                    <a:pt x="5545" y="10642"/>
                    <a:pt x="7087" y="10203"/>
                    <a:pt x="8217" y="9728"/>
                  </a:cubicBezTo>
                  <a:cubicBezTo>
                    <a:pt x="9917" y="9067"/>
                    <a:pt x="13411" y="4534"/>
                    <a:pt x="13411" y="4534"/>
                  </a:cubicBezTo>
                  <a:lnTo>
                    <a:pt x="13788" y="4723"/>
                  </a:lnTo>
                  <a:lnTo>
                    <a:pt x="15110" y="3967"/>
                  </a:lnTo>
                  <a:cubicBezTo>
                    <a:pt x="15110" y="3967"/>
                    <a:pt x="15677" y="3117"/>
                    <a:pt x="15677" y="2267"/>
                  </a:cubicBezTo>
                  <a:cubicBezTo>
                    <a:pt x="15677" y="1417"/>
                    <a:pt x="15299" y="1"/>
                    <a:pt x="15299" y="1"/>
                  </a:cubicBezTo>
                  <a:close/>
                </a:path>
              </a:pathLst>
            </a:custGeom>
            <a:solidFill>
              <a:srgbClr val="506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6"/>
            <p:cNvSpPr/>
            <p:nvPr/>
          </p:nvSpPr>
          <p:spPr>
            <a:xfrm>
              <a:off x="2101101" y="3476236"/>
              <a:ext cx="240932" cy="171296"/>
            </a:xfrm>
            <a:custGeom>
              <a:rect b="b" l="l" r="r" t="t"/>
              <a:pathLst>
                <a:path extrusionOk="0" h="10676" w="15016">
                  <a:moveTo>
                    <a:pt x="14638" y="1"/>
                  </a:moveTo>
                  <a:lnTo>
                    <a:pt x="7744" y="6517"/>
                  </a:lnTo>
                  <a:cubicBezTo>
                    <a:pt x="7744" y="6517"/>
                    <a:pt x="6540" y="6493"/>
                    <a:pt x="5289" y="6493"/>
                  </a:cubicBezTo>
                  <a:cubicBezTo>
                    <a:pt x="4038" y="6493"/>
                    <a:pt x="2739" y="6517"/>
                    <a:pt x="2550" y="6611"/>
                  </a:cubicBezTo>
                  <a:cubicBezTo>
                    <a:pt x="2172" y="6800"/>
                    <a:pt x="1" y="9255"/>
                    <a:pt x="1700" y="10200"/>
                  </a:cubicBezTo>
                  <a:cubicBezTo>
                    <a:pt x="2284" y="10537"/>
                    <a:pt x="3007" y="10675"/>
                    <a:pt x="3773" y="10675"/>
                  </a:cubicBezTo>
                  <a:cubicBezTo>
                    <a:pt x="5362" y="10675"/>
                    <a:pt x="7133" y="10081"/>
                    <a:pt x="8216" y="9444"/>
                  </a:cubicBezTo>
                  <a:cubicBezTo>
                    <a:pt x="9822" y="8594"/>
                    <a:pt x="12749" y="4533"/>
                    <a:pt x="12749" y="4533"/>
                  </a:cubicBezTo>
                  <a:lnTo>
                    <a:pt x="13127" y="4722"/>
                  </a:lnTo>
                  <a:lnTo>
                    <a:pt x="14449" y="3967"/>
                  </a:lnTo>
                  <a:cubicBezTo>
                    <a:pt x="14449" y="3967"/>
                    <a:pt x="15016" y="3117"/>
                    <a:pt x="15016" y="2267"/>
                  </a:cubicBezTo>
                  <a:cubicBezTo>
                    <a:pt x="15016" y="1323"/>
                    <a:pt x="14638" y="1"/>
                    <a:pt x="14638" y="1"/>
                  </a:cubicBezTo>
                  <a:close/>
                </a:path>
              </a:pathLst>
            </a:custGeom>
            <a:solidFill>
              <a:srgbClr val="5065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6"/>
            <p:cNvSpPr/>
            <p:nvPr/>
          </p:nvSpPr>
          <p:spPr>
            <a:xfrm>
              <a:off x="2269285" y="3539870"/>
              <a:ext cx="251537" cy="197001"/>
            </a:xfrm>
            <a:custGeom>
              <a:rect b="b" l="l" r="r" t="t"/>
              <a:pathLst>
                <a:path extrusionOk="0" h="12278" w="15677">
                  <a:moveTo>
                    <a:pt x="4439" y="6611"/>
                  </a:moveTo>
                  <a:cubicBezTo>
                    <a:pt x="4439" y="6611"/>
                    <a:pt x="4411" y="6639"/>
                    <a:pt x="4377" y="6689"/>
                  </a:cubicBezTo>
                  <a:lnTo>
                    <a:pt x="4377" y="6689"/>
                  </a:lnTo>
                  <a:cubicBezTo>
                    <a:pt x="4417" y="6639"/>
                    <a:pt x="4439" y="6611"/>
                    <a:pt x="4439" y="6611"/>
                  </a:cubicBezTo>
                  <a:close/>
                  <a:moveTo>
                    <a:pt x="14355" y="1"/>
                  </a:moveTo>
                  <a:cubicBezTo>
                    <a:pt x="14355" y="1"/>
                    <a:pt x="14260" y="379"/>
                    <a:pt x="13694" y="1512"/>
                  </a:cubicBezTo>
                  <a:cubicBezTo>
                    <a:pt x="12919" y="2975"/>
                    <a:pt x="9635" y="8281"/>
                    <a:pt x="6414" y="8281"/>
                  </a:cubicBezTo>
                  <a:cubicBezTo>
                    <a:pt x="6100" y="8281"/>
                    <a:pt x="5788" y="8231"/>
                    <a:pt x="5478" y="8122"/>
                  </a:cubicBezTo>
                  <a:cubicBezTo>
                    <a:pt x="3931" y="7581"/>
                    <a:pt x="4221" y="6913"/>
                    <a:pt x="4377" y="6689"/>
                  </a:cubicBezTo>
                  <a:lnTo>
                    <a:pt x="4377" y="6689"/>
                  </a:lnTo>
                  <a:cubicBezTo>
                    <a:pt x="4131" y="6993"/>
                    <a:pt x="3213" y="8120"/>
                    <a:pt x="2645" y="8689"/>
                  </a:cubicBezTo>
                  <a:cubicBezTo>
                    <a:pt x="2078" y="9350"/>
                    <a:pt x="1" y="11900"/>
                    <a:pt x="2550" y="12183"/>
                  </a:cubicBezTo>
                  <a:cubicBezTo>
                    <a:pt x="3048" y="12247"/>
                    <a:pt x="3523" y="12278"/>
                    <a:pt x="3975" y="12278"/>
                  </a:cubicBezTo>
                  <a:cubicBezTo>
                    <a:pt x="8157" y="12278"/>
                    <a:pt x="10460" y="9686"/>
                    <a:pt x="11994" y="7556"/>
                  </a:cubicBezTo>
                  <a:cubicBezTo>
                    <a:pt x="13410" y="5667"/>
                    <a:pt x="14638" y="5478"/>
                    <a:pt x="15110" y="3589"/>
                  </a:cubicBezTo>
                  <a:cubicBezTo>
                    <a:pt x="15677" y="1606"/>
                    <a:pt x="14355" y="1"/>
                    <a:pt x="14355" y="1"/>
                  </a:cubicBezTo>
                  <a:close/>
                </a:path>
              </a:pathLst>
            </a:custGeom>
            <a:solidFill>
              <a:srgbClr val="EF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6"/>
            <p:cNvSpPr/>
            <p:nvPr/>
          </p:nvSpPr>
          <p:spPr>
            <a:xfrm>
              <a:off x="2104133" y="3448959"/>
              <a:ext cx="243964" cy="192283"/>
            </a:xfrm>
            <a:custGeom>
              <a:rect b="b" l="l" r="r" t="t"/>
              <a:pathLst>
                <a:path extrusionOk="0" h="11984" w="15205">
                  <a:moveTo>
                    <a:pt x="13410" y="1"/>
                  </a:moveTo>
                  <a:cubicBezTo>
                    <a:pt x="13410" y="1"/>
                    <a:pt x="12843" y="1417"/>
                    <a:pt x="12277" y="2550"/>
                  </a:cubicBezTo>
                  <a:cubicBezTo>
                    <a:pt x="11464" y="4085"/>
                    <a:pt x="7114" y="7863"/>
                    <a:pt x="5082" y="7863"/>
                  </a:cubicBezTo>
                  <a:cubicBezTo>
                    <a:pt x="4988" y="7863"/>
                    <a:pt x="4900" y="7855"/>
                    <a:pt x="4817" y="7839"/>
                  </a:cubicBezTo>
                  <a:cubicBezTo>
                    <a:pt x="2928" y="7367"/>
                    <a:pt x="4533" y="5478"/>
                    <a:pt x="4533" y="5478"/>
                  </a:cubicBezTo>
                  <a:lnTo>
                    <a:pt x="4533" y="5478"/>
                  </a:lnTo>
                  <a:cubicBezTo>
                    <a:pt x="4533" y="5478"/>
                    <a:pt x="3400" y="6611"/>
                    <a:pt x="2833" y="7367"/>
                  </a:cubicBezTo>
                  <a:cubicBezTo>
                    <a:pt x="756" y="9916"/>
                    <a:pt x="0" y="11522"/>
                    <a:pt x="2645" y="11900"/>
                  </a:cubicBezTo>
                  <a:cubicBezTo>
                    <a:pt x="3075" y="11956"/>
                    <a:pt x="3486" y="11983"/>
                    <a:pt x="3877" y="11983"/>
                  </a:cubicBezTo>
                  <a:cubicBezTo>
                    <a:pt x="8035" y="11983"/>
                    <a:pt x="10062" y="8958"/>
                    <a:pt x="11616" y="6800"/>
                  </a:cubicBezTo>
                  <a:cubicBezTo>
                    <a:pt x="12938" y="4911"/>
                    <a:pt x="14260" y="5667"/>
                    <a:pt x="14732" y="3684"/>
                  </a:cubicBezTo>
                  <a:cubicBezTo>
                    <a:pt x="15204" y="1795"/>
                    <a:pt x="13410" y="1"/>
                    <a:pt x="13410" y="1"/>
                  </a:cubicBezTo>
                  <a:close/>
                </a:path>
              </a:pathLst>
            </a:custGeom>
            <a:solidFill>
              <a:srgbClr val="EF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6"/>
            <p:cNvSpPr/>
            <p:nvPr/>
          </p:nvSpPr>
          <p:spPr>
            <a:xfrm>
              <a:off x="2111707" y="2705001"/>
              <a:ext cx="868227" cy="550071"/>
            </a:xfrm>
            <a:custGeom>
              <a:rect b="b" l="l" r="r" t="t"/>
              <a:pathLst>
                <a:path extrusionOk="0" h="34283" w="54112">
                  <a:moveTo>
                    <a:pt x="27670" y="0"/>
                  </a:moveTo>
                  <a:lnTo>
                    <a:pt x="27670" y="0"/>
                  </a:lnTo>
                  <a:cubicBezTo>
                    <a:pt x="27670" y="1"/>
                    <a:pt x="26253" y="1417"/>
                    <a:pt x="24459" y="3778"/>
                  </a:cubicBezTo>
                  <a:cubicBezTo>
                    <a:pt x="21437" y="7933"/>
                    <a:pt x="1" y="15016"/>
                    <a:pt x="3683" y="22665"/>
                  </a:cubicBezTo>
                  <a:cubicBezTo>
                    <a:pt x="4722" y="24837"/>
                    <a:pt x="6233" y="30597"/>
                    <a:pt x="15960" y="33714"/>
                  </a:cubicBezTo>
                  <a:cubicBezTo>
                    <a:pt x="17223" y="34110"/>
                    <a:pt x="18369" y="34282"/>
                    <a:pt x="19408" y="34282"/>
                  </a:cubicBezTo>
                  <a:cubicBezTo>
                    <a:pt x="26287" y="34282"/>
                    <a:pt x="28425" y="26725"/>
                    <a:pt x="28425" y="26725"/>
                  </a:cubicBezTo>
                  <a:cubicBezTo>
                    <a:pt x="28897" y="24459"/>
                    <a:pt x="54111" y="22759"/>
                    <a:pt x="49673" y="10388"/>
                  </a:cubicBezTo>
                  <a:cubicBezTo>
                    <a:pt x="48540" y="7272"/>
                    <a:pt x="46085" y="3684"/>
                    <a:pt x="46084" y="3683"/>
                  </a:cubicBezTo>
                  <a:lnTo>
                    <a:pt x="46084" y="3683"/>
                  </a:lnTo>
                  <a:cubicBezTo>
                    <a:pt x="46441" y="4396"/>
                    <a:pt x="44401" y="4857"/>
                    <a:pt x="41640" y="4857"/>
                  </a:cubicBezTo>
                  <a:cubicBezTo>
                    <a:pt x="38550" y="4857"/>
                    <a:pt x="34557" y="4280"/>
                    <a:pt x="32014" y="2833"/>
                  </a:cubicBezTo>
                  <a:cubicBezTo>
                    <a:pt x="28425" y="756"/>
                    <a:pt x="27103" y="1889"/>
                    <a:pt x="27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6"/>
            <p:cNvSpPr/>
            <p:nvPr/>
          </p:nvSpPr>
          <p:spPr>
            <a:xfrm>
              <a:off x="2464745" y="2194016"/>
              <a:ext cx="219720" cy="656465"/>
            </a:xfrm>
            <a:custGeom>
              <a:rect b="b" l="l" r="r" t="t"/>
              <a:pathLst>
                <a:path extrusionOk="0" h="40914" w="13694">
                  <a:moveTo>
                    <a:pt x="9379" y="1"/>
                  </a:moveTo>
                  <a:cubicBezTo>
                    <a:pt x="9097" y="1"/>
                    <a:pt x="8804" y="37"/>
                    <a:pt x="8500" y="117"/>
                  </a:cubicBezTo>
                  <a:cubicBezTo>
                    <a:pt x="5289" y="967"/>
                    <a:pt x="7839" y="4461"/>
                    <a:pt x="5006" y="8239"/>
                  </a:cubicBezTo>
                  <a:cubicBezTo>
                    <a:pt x="1" y="14849"/>
                    <a:pt x="3684" y="23348"/>
                    <a:pt x="4722" y="24293"/>
                  </a:cubicBezTo>
                  <a:cubicBezTo>
                    <a:pt x="5761" y="25237"/>
                    <a:pt x="6800" y="28542"/>
                    <a:pt x="4156" y="32036"/>
                  </a:cubicBezTo>
                  <a:cubicBezTo>
                    <a:pt x="2078" y="34775"/>
                    <a:pt x="2739" y="36191"/>
                    <a:pt x="3589" y="36852"/>
                  </a:cubicBezTo>
                  <a:cubicBezTo>
                    <a:pt x="4534" y="37608"/>
                    <a:pt x="6045" y="40441"/>
                    <a:pt x="7555" y="40913"/>
                  </a:cubicBezTo>
                  <a:cubicBezTo>
                    <a:pt x="8594" y="37325"/>
                    <a:pt x="9255" y="35058"/>
                    <a:pt x="10011" y="31470"/>
                  </a:cubicBezTo>
                  <a:cubicBezTo>
                    <a:pt x="10672" y="28353"/>
                    <a:pt x="8972" y="16738"/>
                    <a:pt x="8972" y="16738"/>
                  </a:cubicBezTo>
                  <a:cubicBezTo>
                    <a:pt x="8972" y="16738"/>
                    <a:pt x="8878" y="9939"/>
                    <a:pt x="9822" y="7956"/>
                  </a:cubicBezTo>
                  <a:cubicBezTo>
                    <a:pt x="10388" y="6728"/>
                    <a:pt x="13694" y="3328"/>
                    <a:pt x="13694" y="3328"/>
                  </a:cubicBezTo>
                  <a:cubicBezTo>
                    <a:pt x="13694" y="3328"/>
                    <a:pt x="12069" y="1"/>
                    <a:pt x="9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6"/>
            <p:cNvSpPr/>
            <p:nvPr/>
          </p:nvSpPr>
          <p:spPr>
            <a:xfrm>
              <a:off x="2119280" y="2826221"/>
              <a:ext cx="363660" cy="319713"/>
            </a:xfrm>
            <a:custGeom>
              <a:rect b="b" l="l" r="r" t="t"/>
              <a:pathLst>
                <a:path extrusionOk="0" h="19926" w="22665">
                  <a:moveTo>
                    <a:pt x="14827" y="0"/>
                  </a:moveTo>
                  <a:cubicBezTo>
                    <a:pt x="2739" y="7649"/>
                    <a:pt x="1" y="12277"/>
                    <a:pt x="4439" y="16715"/>
                  </a:cubicBezTo>
                  <a:cubicBezTo>
                    <a:pt x="6894" y="19170"/>
                    <a:pt x="10672" y="19926"/>
                    <a:pt x="10672" y="19926"/>
                  </a:cubicBezTo>
                  <a:cubicBezTo>
                    <a:pt x="10672" y="19926"/>
                    <a:pt x="16999" y="12560"/>
                    <a:pt x="22665" y="5855"/>
                  </a:cubicBezTo>
                  <a:cubicBezTo>
                    <a:pt x="21437" y="5383"/>
                    <a:pt x="20210" y="4816"/>
                    <a:pt x="19171" y="4250"/>
                  </a:cubicBezTo>
                  <a:cubicBezTo>
                    <a:pt x="17282" y="3305"/>
                    <a:pt x="16055" y="1700"/>
                    <a:pt x="14827" y="0"/>
                  </a:cubicBezTo>
                  <a:close/>
                </a:path>
              </a:pathLst>
            </a:custGeom>
            <a:solidFill>
              <a:srgbClr val="C0D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6"/>
            <p:cNvSpPr/>
            <p:nvPr/>
          </p:nvSpPr>
          <p:spPr>
            <a:xfrm>
              <a:off x="2605668" y="2238316"/>
              <a:ext cx="337892" cy="662755"/>
            </a:xfrm>
            <a:custGeom>
              <a:rect b="b" l="l" r="r" t="t"/>
              <a:pathLst>
                <a:path extrusionOk="0" h="41306" w="21059">
                  <a:moveTo>
                    <a:pt x="12182" y="1"/>
                  </a:moveTo>
                  <a:cubicBezTo>
                    <a:pt x="12182" y="1"/>
                    <a:pt x="13315" y="2834"/>
                    <a:pt x="9444" y="5195"/>
                  </a:cubicBezTo>
                  <a:cubicBezTo>
                    <a:pt x="1133" y="10200"/>
                    <a:pt x="944" y="21532"/>
                    <a:pt x="944" y="21532"/>
                  </a:cubicBezTo>
                  <a:cubicBezTo>
                    <a:pt x="944" y="21532"/>
                    <a:pt x="1889" y="26253"/>
                    <a:pt x="472" y="30597"/>
                  </a:cubicBezTo>
                  <a:cubicBezTo>
                    <a:pt x="0" y="32108"/>
                    <a:pt x="1322" y="39191"/>
                    <a:pt x="1322" y="39191"/>
                  </a:cubicBezTo>
                  <a:cubicBezTo>
                    <a:pt x="1322" y="39191"/>
                    <a:pt x="7229" y="41306"/>
                    <a:pt x="11610" y="41306"/>
                  </a:cubicBezTo>
                  <a:cubicBezTo>
                    <a:pt x="12214" y="41306"/>
                    <a:pt x="12789" y="41266"/>
                    <a:pt x="13315" y="41174"/>
                  </a:cubicBezTo>
                  <a:cubicBezTo>
                    <a:pt x="15298" y="40796"/>
                    <a:pt x="17187" y="39758"/>
                    <a:pt x="19076" y="38908"/>
                  </a:cubicBezTo>
                  <a:cubicBezTo>
                    <a:pt x="18226" y="34658"/>
                    <a:pt x="16715" y="31825"/>
                    <a:pt x="15110" y="30220"/>
                  </a:cubicBezTo>
                  <a:cubicBezTo>
                    <a:pt x="12938" y="28048"/>
                    <a:pt x="17565" y="18888"/>
                    <a:pt x="19359" y="14732"/>
                  </a:cubicBezTo>
                  <a:cubicBezTo>
                    <a:pt x="21059" y="10577"/>
                    <a:pt x="19831" y="4061"/>
                    <a:pt x="19831" y="4061"/>
                  </a:cubicBezTo>
                  <a:lnTo>
                    <a:pt x="12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6"/>
            <p:cNvSpPr/>
            <p:nvPr/>
          </p:nvSpPr>
          <p:spPr>
            <a:xfrm>
              <a:off x="2572325" y="2194375"/>
              <a:ext cx="178822" cy="369725"/>
            </a:xfrm>
            <a:custGeom>
              <a:rect b="b" l="l" r="r" t="t"/>
              <a:pathLst>
                <a:path extrusionOk="0" h="23043" w="9444">
                  <a:moveTo>
                    <a:pt x="6517" y="0"/>
                  </a:moveTo>
                  <a:lnTo>
                    <a:pt x="1" y="5288"/>
                  </a:lnTo>
                  <a:lnTo>
                    <a:pt x="2267" y="6233"/>
                  </a:lnTo>
                  <a:lnTo>
                    <a:pt x="1" y="6894"/>
                  </a:lnTo>
                  <a:lnTo>
                    <a:pt x="2267" y="23042"/>
                  </a:lnTo>
                  <a:cubicBezTo>
                    <a:pt x="2267" y="23042"/>
                    <a:pt x="2078" y="11521"/>
                    <a:pt x="4156" y="7272"/>
                  </a:cubicBezTo>
                  <a:cubicBezTo>
                    <a:pt x="6139" y="3022"/>
                    <a:pt x="9444" y="1700"/>
                    <a:pt x="9444" y="1700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6"/>
            <p:cNvSpPr/>
            <p:nvPr/>
          </p:nvSpPr>
          <p:spPr>
            <a:xfrm>
              <a:off x="2620235" y="2163899"/>
              <a:ext cx="189427" cy="187454"/>
            </a:xfrm>
            <a:custGeom>
              <a:rect b="b" l="l" r="r" t="t"/>
              <a:pathLst>
                <a:path extrusionOk="0" h="11683" w="11806">
                  <a:moveTo>
                    <a:pt x="8823" y="0"/>
                  </a:moveTo>
                  <a:cubicBezTo>
                    <a:pt x="6720" y="0"/>
                    <a:pt x="1" y="4166"/>
                    <a:pt x="1" y="4166"/>
                  </a:cubicBezTo>
                  <a:cubicBezTo>
                    <a:pt x="1" y="4166"/>
                    <a:pt x="2456" y="7472"/>
                    <a:pt x="2456" y="8510"/>
                  </a:cubicBezTo>
                  <a:cubicBezTo>
                    <a:pt x="2456" y="9455"/>
                    <a:pt x="1512" y="9644"/>
                    <a:pt x="1984" y="11060"/>
                  </a:cubicBezTo>
                  <a:cubicBezTo>
                    <a:pt x="2123" y="11478"/>
                    <a:pt x="2649" y="11682"/>
                    <a:pt x="3380" y="11682"/>
                  </a:cubicBezTo>
                  <a:cubicBezTo>
                    <a:pt x="5125" y="11682"/>
                    <a:pt x="8036" y="10518"/>
                    <a:pt x="9633" y="8322"/>
                  </a:cubicBezTo>
                  <a:cubicBezTo>
                    <a:pt x="11805" y="5300"/>
                    <a:pt x="11144" y="4922"/>
                    <a:pt x="11144" y="4922"/>
                  </a:cubicBezTo>
                  <a:cubicBezTo>
                    <a:pt x="11144" y="4922"/>
                    <a:pt x="9444" y="2561"/>
                    <a:pt x="9444" y="484"/>
                  </a:cubicBezTo>
                  <a:cubicBezTo>
                    <a:pt x="9444" y="144"/>
                    <a:pt x="9213" y="0"/>
                    <a:pt x="8823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6"/>
            <p:cNvSpPr/>
            <p:nvPr/>
          </p:nvSpPr>
          <p:spPr>
            <a:xfrm>
              <a:off x="2563229" y="1915587"/>
              <a:ext cx="293976" cy="331923"/>
            </a:xfrm>
            <a:custGeom>
              <a:rect b="b" l="l" r="r" t="t"/>
              <a:pathLst>
                <a:path extrusionOk="0" h="20687" w="18322">
                  <a:moveTo>
                    <a:pt x="10011" y="0"/>
                  </a:moveTo>
                  <a:cubicBezTo>
                    <a:pt x="6611" y="0"/>
                    <a:pt x="3778" y="1983"/>
                    <a:pt x="2456" y="4816"/>
                  </a:cubicBezTo>
                  <a:cubicBezTo>
                    <a:pt x="2456" y="4816"/>
                    <a:pt x="945" y="7460"/>
                    <a:pt x="945" y="8971"/>
                  </a:cubicBezTo>
                  <a:cubicBezTo>
                    <a:pt x="945" y="10388"/>
                    <a:pt x="1512" y="9632"/>
                    <a:pt x="1229" y="11049"/>
                  </a:cubicBezTo>
                  <a:cubicBezTo>
                    <a:pt x="945" y="12371"/>
                    <a:pt x="1" y="13032"/>
                    <a:pt x="1134" y="15393"/>
                  </a:cubicBezTo>
                  <a:cubicBezTo>
                    <a:pt x="2362" y="17754"/>
                    <a:pt x="2645" y="19737"/>
                    <a:pt x="2928" y="20020"/>
                  </a:cubicBezTo>
                  <a:cubicBezTo>
                    <a:pt x="3065" y="20157"/>
                    <a:pt x="2857" y="20687"/>
                    <a:pt x="4258" y="20687"/>
                  </a:cubicBezTo>
                  <a:cubicBezTo>
                    <a:pt x="4798" y="20687"/>
                    <a:pt x="5577" y="20608"/>
                    <a:pt x="6706" y="20398"/>
                  </a:cubicBezTo>
                  <a:cubicBezTo>
                    <a:pt x="10766" y="19642"/>
                    <a:pt x="13505" y="17659"/>
                    <a:pt x="14827" y="16432"/>
                  </a:cubicBezTo>
                  <a:cubicBezTo>
                    <a:pt x="15394" y="15771"/>
                    <a:pt x="15960" y="14543"/>
                    <a:pt x="16433" y="13504"/>
                  </a:cubicBezTo>
                  <a:cubicBezTo>
                    <a:pt x="17566" y="12088"/>
                    <a:pt x="18321" y="10293"/>
                    <a:pt x="18321" y="8310"/>
                  </a:cubicBezTo>
                  <a:cubicBezTo>
                    <a:pt x="18321" y="3683"/>
                    <a:pt x="14544" y="0"/>
                    <a:pt x="10011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6"/>
            <p:cNvSpPr/>
            <p:nvPr/>
          </p:nvSpPr>
          <p:spPr>
            <a:xfrm>
              <a:off x="2564174" y="2225059"/>
              <a:ext cx="296993" cy="354562"/>
            </a:xfrm>
            <a:custGeom>
              <a:rect b="b" l="l" r="r" t="t"/>
              <a:pathLst>
                <a:path extrusionOk="0" h="22098" w="18510">
                  <a:moveTo>
                    <a:pt x="13977" y="0"/>
                  </a:moveTo>
                  <a:lnTo>
                    <a:pt x="13977" y="0"/>
                  </a:lnTo>
                  <a:cubicBezTo>
                    <a:pt x="13977" y="0"/>
                    <a:pt x="15299" y="1511"/>
                    <a:pt x="13883" y="2833"/>
                  </a:cubicBezTo>
                  <a:cubicBezTo>
                    <a:pt x="1" y="16904"/>
                    <a:pt x="3400" y="22098"/>
                    <a:pt x="3400" y="22098"/>
                  </a:cubicBezTo>
                  <a:cubicBezTo>
                    <a:pt x="3400" y="22098"/>
                    <a:pt x="5195" y="16809"/>
                    <a:pt x="6328" y="15393"/>
                  </a:cubicBezTo>
                  <a:cubicBezTo>
                    <a:pt x="8028" y="13315"/>
                    <a:pt x="14827" y="9066"/>
                    <a:pt x="14827" y="9066"/>
                  </a:cubicBezTo>
                  <a:lnTo>
                    <a:pt x="13222" y="6988"/>
                  </a:lnTo>
                  <a:lnTo>
                    <a:pt x="15771" y="8499"/>
                  </a:lnTo>
                  <a:cubicBezTo>
                    <a:pt x="15771" y="8499"/>
                    <a:pt x="18510" y="5005"/>
                    <a:pt x="17754" y="3211"/>
                  </a:cubicBezTo>
                  <a:cubicBezTo>
                    <a:pt x="16999" y="1322"/>
                    <a:pt x="13977" y="0"/>
                    <a:pt x="13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6"/>
            <p:cNvSpPr/>
            <p:nvPr/>
          </p:nvSpPr>
          <p:spPr>
            <a:xfrm>
              <a:off x="2566261" y="1904147"/>
              <a:ext cx="310631" cy="296303"/>
            </a:xfrm>
            <a:custGeom>
              <a:rect b="b" l="l" r="r" t="t"/>
              <a:pathLst>
                <a:path extrusionOk="0" h="18467" w="19360">
                  <a:moveTo>
                    <a:pt x="8818" y="0"/>
                  </a:moveTo>
                  <a:cubicBezTo>
                    <a:pt x="7043" y="0"/>
                    <a:pt x="5243" y="476"/>
                    <a:pt x="3873" y="1846"/>
                  </a:cubicBezTo>
                  <a:cubicBezTo>
                    <a:pt x="1" y="5718"/>
                    <a:pt x="1323" y="7890"/>
                    <a:pt x="1323" y="7890"/>
                  </a:cubicBezTo>
                  <a:cubicBezTo>
                    <a:pt x="1323" y="7890"/>
                    <a:pt x="2401" y="6992"/>
                    <a:pt x="3999" y="6992"/>
                  </a:cubicBezTo>
                  <a:cubicBezTo>
                    <a:pt x="4718" y="6992"/>
                    <a:pt x="5543" y="7174"/>
                    <a:pt x="6422" y="7701"/>
                  </a:cubicBezTo>
                  <a:cubicBezTo>
                    <a:pt x="9255" y="9307"/>
                    <a:pt x="8972" y="8551"/>
                    <a:pt x="10105" y="10251"/>
                  </a:cubicBezTo>
                  <a:cubicBezTo>
                    <a:pt x="11238" y="11951"/>
                    <a:pt x="10672" y="16106"/>
                    <a:pt x="10672" y="16106"/>
                  </a:cubicBezTo>
                  <a:cubicBezTo>
                    <a:pt x="10672" y="16106"/>
                    <a:pt x="11791" y="12524"/>
                    <a:pt x="13366" y="12524"/>
                  </a:cubicBezTo>
                  <a:cubicBezTo>
                    <a:pt x="13563" y="12524"/>
                    <a:pt x="13767" y="12580"/>
                    <a:pt x="13977" y="12706"/>
                  </a:cubicBezTo>
                  <a:cubicBezTo>
                    <a:pt x="15866" y="13840"/>
                    <a:pt x="13127" y="18467"/>
                    <a:pt x="13127" y="18467"/>
                  </a:cubicBezTo>
                  <a:cubicBezTo>
                    <a:pt x="13127" y="18467"/>
                    <a:pt x="19360" y="14595"/>
                    <a:pt x="18604" y="9118"/>
                  </a:cubicBezTo>
                  <a:cubicBezTo>
                    <a:pt x="17849" y="3641"/>
                    <a:pt x="16716" y="2696"/>
                    <a:pt x="14733" y="1563"/>
                  </a:cubicBezTo>
                  <a:cubicBezTo>
                    <a:pt x="13542" y="859"/>
                    <a:pt x="11202" y="0"/>
                    <a:pt x="8818" y="0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6"/>
            <p:cNvSpPr/>
            <p:nvPr/>
          </p:nvSpPr>
          <p:spPr>
            <a:xfrm>
              <a:off x="2754148" y="2080706"/>
              <a:ext cx="57602" cy="80434"/>
            </a:xfrm>
            <a:custGeom>
              <a:rect b="b" l="l" r="r" t="t"/>
              <a:pathLst>
                <a:path extrusionOk="0" h="5013" w="3590">
                  <a:moveTo>
                    <a:pt x="2269" y="1"/>
                  </a:moveTo>
                  <a:cubicBezTo>
                    <a:pt x="1714" y="1"/>
                    <a:pt x="1228" y="1041"/>
                    <a:pt x="1228" y="1041"/>
                  </a:cubicBezTo>
                  <a:lnTo>
                    <a:pt x="190" y="3213"/>
                  </a:lnTo>
                  <a:cubicBezTo>
                    <a:pt x="190" y="3213"/>
                    <a:pt x="1" y="3874"/>
                    <a:pt x="378" y="4441"/>
                  </a:cubicBezTo>
                  <a:cubicBezTo>
                    <a:pt x="672" y="4955"/>
                    <a:pt x="909" y="5012"/>
                    <a:pt x="1355" y="5012"/>
                  </a:cubicBezTo>
                  <a:cubicBezTo>
                    <a:pt x="1482" y="5012"/>
                    <a:pt x="1627" y="5007"/>
                    <a:pt x="1795" y="5007"/>
                  </a:cubicBezTo>
                  <a:cubicBezTo>
                    <a:pt x="2550" y="5007"/>
                    <a:pt x="3117" y="3591"/>
                    <a:pt x="3400" y="2458"/>
                  </a:cubicBezTo>
                  <a:cubicBezTo>
                    <a:pt x="3589" y="1325"/>
                    <a:pt x="3211" y="569"/>
                    <a:pt x="2550" y="97"/>
                  </a:cubicBezTo>
                  <a:cubicBezTo>
                    <a:pt x="2456" y="29"/>
                    <a:pt x="2362" y="1"/>
                    <a:pt x="2269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6"/>
            <p:cNvSpPr/>
            <p:nvPr/>
          </p:nvSpPr>
          <p:spPr>
            <a:xfrm>
              <a:off x="2296561" y="3779278"/>
              <a:ext cx="80321" cy="871260"/>
            </a:xfrm>
            <a:custGeom>
              <a:rect b="b" l="l" r="r" t="t"/>
              <a:pathLst>
                <a:path extrusionOk="0" h="54301" w="5006">
                  <a:moveTo>
                    <a:pt x="1" y="0"/>
                  </a:moveTo>
                  <a:lnTo>
                    <a:pt x="1" y="51278"/>
                  </a:lnTo>
                  <a:lnTo>
                    <a:pt x="5006" y="54300"/>
                  </a:lnTo>
                  <a:lnTo>
                    <a:pt x="5006" y="30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6"/>
            <p:cNvSpPr/>
            <p:nvPr/>
          </p:nvSpPr>
          <p:spPr>
            <a:xfrm>
              <a:off x="890457" y="2933803"/>
              <a:ext cx="80321" cy="871244"/>
            </a:xfrm>
            <a:custGeom>
              <a:rect b="b" l="l" r="r" t="t"/>
              <a:pathLst>
                <a:path extrusionOk="0" h="54300" w="5006">
                  <a:moveTo>
                    <a:pt x="1" y="0"/>
                  </a:moveTo>
                  <a:lnTo>
                    <a:pt x="1" y="51278"/>
                  </a:lnTo>
                  <a:lnTo>
                    <a:pt x="5006" y="54300"/>
                  </a:lnTo>
                  <a:lnTo>
                    <a:pt x="5006" y="30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6"/>
            <p:cNvSpPr/>
            <p:nvPr/>
          </p:nvSpPr>
          <p:spPr>
            <a:xfrm>
              <a:off x="970763" y="2717115"/>
              <a:ext cx="478815" cy="1087931"/>
            </a:xfrm>
            <a:custGeom>
              <a:rect b="b" l="l" r="r" t="t"/>
              <a:pathLst>
                <a:path extrusionOk="0" h="67805" w="29842">
                  <a:moveTo>
                    <a:pt x="29842" y="1"/>
                  </a:moveTo>
                  <a:lnTo>
                    <a:pt x="1" y="16527"/>
                  </a:lnTo>
                  <a:lnTo>
                    <a:pt x="1" y="67805"/>
                  </a:lnTo>
                  <a:lnTo>
                    <a:pt x="29842" y="51279"/>
                  </a:lnTo>
                  <a:lnTo>
                    <a:pt x="298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6"/>
            <p:cNvSpPr/>
            <p:nvPr/>
          </p:nvSpPr>
          <p:spPr>
            <a:xfrm>
              <a:off x="2376866" y="3324723"/>
              <a:ext cx="834886" cy="1325814"/>
            </a:xfrm>
            <a:custGeom>
              <a:rect b="b" l="l" r="r" t="t"/>
              <a:pathLst>
                <a:path extrusionOk="0" h="82631" w="52034">
                  <a:moveTo>
                    <a:pt x="52034" y="0"/>
                  </a:moveTo>
                  <a:lnTo>
                    <a:pt x="1" y="31352"/>
                  </a:lnTo>
                  <a:lnTo>
                    <a:pt x="1" y="82630"/>
                  </a:lnTo>
                  <a:lnTo>
                    <a:pt x="52034" y="51278"/>
                  </a:lnTo>
                  <a:lnTo>
                    <a:pt x="52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6"/>
            <p:cNvSpPr/>
            <p:nvPr/>
          </p:nvSpPr>
          <p:spPr>
            <a:xfrm>
              <a:off x="864705" y="2876217"/>
              <a:ext cx="2372815" cy="956106"/>
            </a:xfrm>
            <a:custGeom>
              <a:rect b="b" l="l" r="r" t="t"/>
              <a:pathLst>
                <a:path extrusionOk="0" h="59589" w="147885">
                  <a:moveTo>
                    <a:pt x="0" y="1"/>
                  </a:moveTo>
                  <a:lnTo>
                    <a:pt x="0" y="3117"/>
                  </a:lnTo>
                  <a:lnTo>
                    <a:pt x="94151" y="59589"/>
                  </a:lnTo>
                  <a:lnTo>
                    <a:pt x="147884" y="27292"/>
                  </a:lnTo>
                  <a:lnTo>
                    <a:pt x="147884" y="24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6"/>
            <p:cNvSpPr/>
            <p:nvPr/>
          </p:nvSpPr>
          <p:spPr>
            <a:xfrm>
              <a:off x="864705" y="2358012"/>
              <a:ext cx="2372815" cy="1424315"/>
            </a:xfrm>
            <a:custGeom>
              <a:rect b="b" l="l" r="r" t="t"/>
              <a:pathLst>
                <a:path extrusionOk="0" h="88770" w="147885">
                  <a:moveTo>
                    <a:pt x="53733" y="1"/>
                  </a:moveTo>
                  <a:lnTo>
                    <a:pt x="0" y="32298"/>
                  </a:lnTo>
                  <a:lnTo>
                    <a:pt x="94151" y="88769"/>
                  </a:lnTo>
                  <a:lnTo>
                    <a:pt x="147884" y="56473"/>
                  </a:lnTo>
                  <a:lnTo>
                    <a:pt x="53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6"/>
            <p:cNvSpPr/>
            <p:nvPr/>
          </p:nvSpPr>
          <p:spPr>
            <a:xfrm>
              <a:off x="890457" y="2936819"/>
              <a:ext cx="1486425" cy="1210675"/>
            </a:xfrm>
            <a:custGeom>
              <a:rect b="b" l="l" r="r" t="t"/>
              <a:pathLst>
                <a:path extrusionOk="0" h="75455" w="92641">
                  <a:moveTo>
                    <a:pt x="1" y="1"/>
                  </a:moveTo>
                  <a:lnTo>
                    <a:pt x="1" y="19927"/>
                  </a:lnTo>
                  <a:lnTo>
                    <a:pt x="92641" y="75454"/>
                  </a:lnTo>
                  <a:lnTo>
                    <a:pt x="92641" y="55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6"/>
            <p:cNvSpPr/>
            <p:nvPr/>
          </p:nvSpPr>
          <p:spPr>
            <a:xfrm>
              <a:off x="1772307" y="3101986"/>
              <a:ext cx="446998" cy="259111"/>
            </a:xfrm>
            <a:custGeom>
              <a:rect b="b" l="l" r="r" t="t"/>
              <a:pathLst>
                <a:path extrusionOk="0" h="16149" w="27859">
                  <a:moveTo>
                    <a:pt x="16337" y="0"/>
                  </a:moveTo>
                  <a:lnTo>
                    <a:pt x="0" y="9444"/>
                  </a:lnTo>
                  <a:lnTo>
                    <a:pt x="11616" y="16149"/>
                  </a:lnTo>
                  <a:lnTo>
                    <a:pt x="27858" y="6705"/>
                  </a:lnTo>
                  <a:lnTo>
                    <a:pt x="1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6"/>
            <p:cNvSpPr/>
            <p:nvPr/>
          </p:nvSpPr>
          <p:spPr>
            <a:xfrm>
              <a:off x="2020796" y="3121673"/>
              <a:ext cx="162135" cy="93960"/>
            </a:xfrm>
            <a:custGeom>
              <a:rect b="b" l="l" r="r" t="t"/>
              <a:pathLst>
                <a:path extrusionOk="0" h="5856" w="10105">
                  <a:moveTo>
                    <a:pt x="756" y="1"/>
                  </a:moveTo>
                  <a:lnTo>
                    <a:pt x="0" y="473"/>
                  </a:lnTo>
                  <a:lnTo>
                    <a:pt x="9255" y="5856"/>
                  </a:lnTo>
                  <a:lnTo>
                    <a:pt x="10105" y="5384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6"/>
            <p:cNvSpPr/>
            <p:nvPr/>
          </p:nvSpPr>
          <p:spPr>
            <a:xfrm>
              <a:off x="1876856" y="3208044"/>
              <a:ext cx="157594" cy="90927"/>
            </a:xfrm>
            <a:custGeom>
              <a:rect b="b" l="l" r="r" t="t"/>
              <a:pathLst>
                <a:path extrusionOk="0" h="5667" w="9822">
                  <a:moveTo>
                    <a:pt x="472" y="1"/>
                  </a:moveTo>
                  <a:lnTo>
                    <a:pt x="0" y="284"/>
                  </a:lnTo>
                  <a:lnTo>
                    <a:pt x="9349" y="5667"/>
                  </a:lnTo>
                  <a:lnTo>
                    <a:pt x="9821" y="538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6"/>
            <p:cNvSpPr/>
            <p:nvPr/>
          </p:nvSpPr>
          <p:spPr>
            <a:xfrm>
              <a:off x="1860185" y="3217141"/>
              <a:ext cx="157594" cy="90927"/>
            </a:xfrm>
            <a:custGeom>
              <a:rect b="b" l="l" r="r" t="t"/>
              <a:pathLst>
                <a:path extrusionOk="0" h="5667" w="9822">
                  <a:moveTo>
                    <a:pt x="473" y="0"/>
                  </a:moveTo>
                  <a:lnTo>
                    <a:pt x="0" y="284"/>
                  </a:lnTo>
                  <a:lnTo>
                    <a:pt x="9349" y="5666"/>
                  </a:lnTo>
                  <a:lnTo>
                    <a:pt x="9822" y="5383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6"/>
            <p:cNvSpPr/>
            <p:nvPr/>
          </p:nvSpPr>
          <p:spPr>
            <a:xfrm>
              <a:off x="1845039" y="3226223"/>
              <a:ext cx="156070" cy="90927"/>
            </a:xfrm>
            <a:custGeom>
              <a:rect b="b" l="l" r="r" t="t"/>
              <a:pathLst>
                <a:path extrusionOk="0" h="5667" w="9727">
                  <a:moveTo>
                    <a:pt x="472" y="1"/>
                  </a:moveTo>
                  <a:lnTo>
                    <a:pt x="0" y="284"/>
                  </a:lnTo>
                  <a:lnTo>
                    <a:pt x="9255" y="5667"/>
                  </a:lnTo>
                  <a:lnTo>
                    <a:pt x="9727" y="538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6"/>
            <p:cNvSpPr/>
            <p:nvPr/>
          </p:nvSpPr>
          <p:spPr>
            <a:xfrm>
              <a:off x="1828368" y="3235320"/>
              <a:ext cx="157594" cy="90927"/>
            </a:xfrm>
            <a:custGeom>
              <a:rect b="b" l="l" r="r" t="t"/>
              <a:pathLst>
                <a:path extrusionOk="0" h="5667" w="9822">
                  <a:moveTo>
                    <a:pt x="473" y="1"/>
                  </a:moveTo>
                  <a:lnTo>
                    <a:pt x="0" y="284"/>
                  </a:lnTo>
                  <a:lnTo>
                    <a:pt x="9349" y="5667"/>
                  </a:lnTo>
                  <a:lnTo>
                    <a:pt x="9822" y="5383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6"/>
            <p:cNvSpPr/>
            <p:nvPr/>
          </p:nvSpPr>
          <p:spPr>
            <a:xfrm>
              <a:off x="1813221" y="3244418"/>
              <a:ext cx="156070" cy="90927"/>
            </a:xfrm>
            <a:custGeom>
              <a:rect b="b" l="l" r="r" t="t"/>
              <a:pathLst>
                <a:path extrusionOk="0" h="5667" w="9727">
                  <a:moveTo>
                    <a:pt x="472" y="0"/>
                  </a:moveTo>
                  <a:lnTo>
                    <a:pt x="0" y="283"/>
                  </a:lnTo>
                  <a:lnTo>
                    <a:pt x="9255" y="5666"/>
                  </a:lnTo>
                  <a:lnTo>
                    <a:pt x="9727" y="5383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6"/>
            <p:cNvSpPr/>
            <p:nvPr/>
          </p:nvSpPr>
          <p:spPr>
            <a:xfrm>
              <a:off x="1951096" y="3147442"/>
              <a:ext cx="187903" cy="107598"/>
            </a:xfrm>
            <a:custGeom>
              <a:rect b="b" l="l" r="r" t="t"/>
              <a:pathLst>
                <a:path extrusionOk="0" h="6706" w="11711">
                  <a:moveTo>
                    <a:pt x="2456" y="0"/>
                  </a:moveTo>
                  <a:lnTo>
                    <a:pt x="1" y="1417"/>
                  </a:lnTo>
                  <a:lnTo>
                    <a:pt x="9255" y="6705"/>
                  </a:lnTo>
                  <a:lnTo>
                    <a:pt x="11710" y="53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6"/>
            <p:cNvSpPr/>
            <p:nvPr/>
          </p:nvSpPr>
          <p:spPr>
            <a:xfrm>
              <a:off x="1899576" y="3176226"/>
              <a:ext cx="110630" cy="63651"/>
            </a:xfrm>
            <a:custGeom>
              <a:rect b="b" l="l" r="r" t="t"/>
              <a:pathLst>
                <a:path extrusionOk="0" h="3967" w="6895">
                  <a:moveTo>
                    <a:pt x="2456" y="1"/>
                  </a:moveTo>
                  <a:lnTo>
                    <a:pt x="1" y="1417"/>
                  </a:lnTo>
                  <a:lnTo>
                    <a:pt x="4439" y="3967"/>
                  </a:lnTo>
                  <a:lnTo>
                    <a:pt x="6894" y="255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6"/>
            <p:cNvSpPr/>
            <p:nvPr/>
          </p:nvSpPr>
          <p:spPr>
            <a:xfrm>
              <a:off x="1979881" y="3221682"/>
              <a:ext cx="109122" cy="63651"/>
            </a:xfrm>
            <a:custGeom>
              <a:rect b="b" l="l" r="r" t="t"/>
              <a:pathLst>
                <a:path extrusionOk="0" h="3967" w="6801">
                  <a:moveTo>
                    <a:pt x="2456" y="1"/>
                  </a:moveTo>
                  <a:lnTo>
                    <a:pt x="1" y="1417"/>
                  </a:lnTo>
                  <a:lnTo>
                    <a:pt x="4345" y="3967"/>
                  </a:lnTo>
                  <a:lnTo>
                    <a:pt x="6800" y="255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6"/>
            <p:cNvSpPr/>
            <p:nvPr/>
          </p:nvSpPr>
          <p:spPr>
            <a:xfrm>
              <a:off x="1801091" y="3051974"/>
              <a:ext cx="336383" cy="150021"/>
            </a:xfrm>
            <a:custGeom>
              <a:rect b="b" l="l" r="r" t="t"/>
              <a:pathLst>
                <a:path extrusionOk="0" h="9350" w="20965">
                  <a:moveTo>
                    <a:pt x="567" y="1"/>
                  </a:moveTo>
                  <a:lnTo>
                    <a:pt x="1" y="9350"/>
                  </a:lnTo>
                  <a:lnTo>
                    <a:pt x="20493" y="9350"/>
                  </a:lnTo>
                  <a:lnTo>
                    <a:pt x="20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6"/>
            <p:cNvSpPr/>
            <p:nvPr/>
          </p:nvSpPr>
          <p:spPr>
            <a:xfrm>
              <a:off x="1913214" y="3065612"/>
              <a:ext cx="15163" cy="121236"/>
            </a:xfrm>
            <a:custGeom>
              <a:rect b="b" l="l" r="r" t="t"/>
              <a:pathLst>
                <a:path extrusionOk="0" h="7556" w="945">
                  <a:moveTo>
                    <a:pt x="378" y="1"/>
                  </a:moveTo>
                  <a:lnTo>
                    <a:pt x="1" y="7556"/>
                  </a:lnTo>
                  <a:lnTo>
                    <a:pt x="567" y="755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6"/>
            <p:cNvSpPr/>
            <p:nvPr/>
          </p:nvSpPr>
          <p:spPr>
            <a:xfrm>
              <a:off x="1892002" y="3065612"/>
              <a:ext cx="16687" cy="121236"/>
            </a:xfrm>
            <a:custGeom>
              <a:rect b="b" l="l" r="r" t="t"/>
              <a:pathLst>
                <a:path extrusionOk="0" h="7556" w="1040">
                  <a:moveTo>
                    <a:pt x="473" y="1"/>
                  </a:moveTo>
                  <a:lnTo>
                    <a:pt x="1" y="7556"/>
                  </a:lnTo>
                  <a:lnTo>
                    <a:pt x="662" y="755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6"/>
            <p:cNvSpPr/>
            <p:nvPr/>
          </p:nvSpPr>
          <p:spPr>
            <a:xfrm>
              <a:off x="1872299" y="3065612"/>
              <a:ext cx="16687" cy="121236"/>
            </a:xfrm>
            <a:custGeom>
              <a:rect b="b" l="l" r="r" t="t"/>
              <a:pathLst>
                <a:path extrusionOk="0" h="7556" w="1040">
                  <a:moveTo>
                    <a:pt x="379" y="1"/>
                  </a:moveTo>
                  <a:lnTo>
                    <a:pt x="1" y="7556"/>
                  </a:lnTo>
                  <a:lnTo>
                    <a:pt x="568" y="7556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6"/>
            <p:cNvSpPr/>
            <p:nvPr/>
          </p:nvSpPr>
          <p:spPr>
            <a:xfrm>
              <a:off x="1852612" y="3065612"/>
              <a:ext cx="15163" cy="121236"/>
            </a:xfrm>
            <a:custGeom>
              <a:rect b="b" l="l" r="r" t="t"/>
              <a:pathLst>
                <a:path extrusionOk="0" h="7556" w="945">
                  <a:moveTo>
                    <a:pt x="378" y="1"/>
                  </a:moveTo>
                  <a:lnTo>
                    <a:pt x="0" y="7556"/>
                  </a:lnTo>
                  <a:lnTo>
                    <a:pt x="567" y="755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6"/>
            <p:cNvSpPr/>
            <p:nvPr/>
          </p:nvSpPr>
          <p:spPr>
            <a:xfrm>
              <a:off x="1831400" y="3065612"/>
              <a:ext cx="16671" cy="121236"/>
            </a:xfrm>
            <a:custGeom>
              <a:rect b="b" l="l" r="r" t="t"/>
              <a:pathLst>
                <a:path extrusionOk="0" h="7556" w="1039">
                  <a:moveTo>
                    <a:pt x="472" y="1"/>
                  </a:moveTo>
                  <a:lnTo>
                    <a:pt x="0" y="7556"/>
                  </a:lnTo>
                  <a:lnTo>
                    <a:pt x="661" y="755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2005649" y="3064104"/>
              <a:ext cx="54553" cy="122744"/>
            </a:xfrm>
            <a:custGeom>
              <a:rect b="b" l="l" r="r" t="t"/>
              <a:pathLst>
                <a:path extrusionOk="0" h="7650" w="3400">
                  <a:moveTo>
                    <a:pt x="378" y="0"/>
                  </a:moveTo>
                  <a:lnTo>
                    <a:pt x="0" y="7650"/>
                  </a:lnTo>
                  <a:lnTo>
                    <a:pt x="0" y="7650"/>
                  </a:lnTo>
                  <a:lnTo>
                    <a:pt x="3022" y="7555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6"/>
            <p:cNvSpPr/>
            <p:nvPr/>
          </p:nvSpPr>
          <p:spPr>
            <a:xfrm>
              <a:off x="1945031" y="3064104"/>
              <a:ext cx="53045" cy="57586"/>
            </a:xfrm>
            <a:custGeom>
              <a:rect b="b" l="l" r="r" t="t"/>
              <a:pathLst>
                <a:path extrusionOk="0" h="3589" w="3306">
                  <a:moveTo>
                    <a:pt x="3306" y="0"/>
                  </a:moveTo>
                  <a:lnTo>
                    <a:pt x="190" y="95"/>
                  </a:lnTo>
                  <a:lnTo>
                    <a:pt x="1" y="3589"/>
                  </a:lnTo>
                  <a:lnTo>
                    <a:pt x="3117" y="3589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1941999" y="3129263"/>
              <a:ext cx="51537" cy="57586"/>
            </a:xfrm>
            <a:custGeom>
              <a:rect b="b" l="l" r="r" t="t"/>
              <a:pathLst>
                <a:path extrusionOk="0" h="3589" w="3212">
                  <a:moveTo>
                    <a:pt x="190" y="0"/>
                  </a:moveTo>
                  <a:lnTo>
                    <a:pt x="1" y="3589"/>
                  </a:lnTo>
                  <a:lnTo>
                    <a:pt x="3023" y="3589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6"/>
            <p:cNvSpPr/>
            <p:nvPr/>
          </p:nvSpPr>
          <p:spPr>
            <a:xfrm>
              <a:off x="1849579" y="2642875"/>
              <a:ext cx="825804" cy="474274"/>
            </a:xfrm>
            <a:custGeom>
              <a:rect b="b" l="l" r="r" t="t"/>
              <a:pathLst>
                <a:path extrusionOk="0" h="29559" w="51468">
                  <a:moveTo>
                    <a:pt x="14543" y="1"/>
                  </a:moveTo>
                  <a:lnTo>
                    <a:pt x="0" y="8405"/>
                  </a:lnTo>
                  <a:lnTo>
                    <a:pt x="36924" y="29559"/>
                  </a:lnTo>
                  <a:lnTo>
                    <a:pt x="51467" y="21154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rgbClr val="ACD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6"/>
            <p:cNvSpPr/>
            <p:nvPr/>
          </p:nvSpPr>
          <p:spPr>
            <a:xfrm>
              <a:off x="1849579" y="2777733"/>
              <a:ext cx="592462" cy="366692"/>
            </a:xfrm>
            <a:custGeom>
              <a:rect b="b" l="l" r="r" t="t"/>
              <a:pathLst>
                <a:path extrusionOk="0" h="22854" w="36925">
                  <a:moveTo>
                    <a:pt x="0" y="0"/>
                  </a:moveTo>
                  <a:lnTo>
                    <a:pt x="0" y="1700"/>
                  </a:lnTo>
                  <a:lnTo>
                    <a:pt x="36924" y="22853"/>
                  </a:lnTo>
                  <a:lnTo>
                    <a:pt x="36924" y="21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1849579" y="2642875"/>
              <a:ext cx="825804" cy="474274"/>
            </a:xfrm>
            <a:custGeom>
              <a:rect b="b" l="l" r="r" t="t"/>
              <a:pathLst>
                <a:path extrusionOk="0" h="29559" w="51468">
                  <a:moveTo>
                    <a:pt x="14543" y="1"/>
                  </a:moveTo>
                  <a:lnTo>
                    <a:pt x="0" y="8405"/>
                  </a:lnTo>
                  <a:lnTo>
                    <a:pt x="36924" y="29559"/>
                  </a:lnTo>
                  <a:lnTo>
                    <a:pt x="51467" y="21154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6"/>
            <p:cNvSpPr/>
            <p:nvPr/>
          </p:nvSpPr>
          <p:spPr>
            <a:xfrm>
              <a:off x="2442025" y="2982274"/>
              <a:ext cx="233358" cy="162151"/>
            </a:xfrm>
            <a:custGeom>
              <a:rect b="b" l="l" r="r" t="t"/>
              <a:pathLst>
                <a:path extrusionOk="0" h="10106" w="14544">
                  <a:moveTo>
                    <a:pt x="14543" y="1"/>
                  </a:moveTo>
                  <a:lnTo>
                    <a:pt x="0" y="8406"/>
                  </a:lnTo>
                  <a:lnTo>
                    <a:pt x="0" y="10105"/>
                  </a:lnTo>
                  <a:lnTo>
                    <a:pt x="14543" y="1701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6"/>
            <p:cNvSpPr/>
            <p:nvPr/>
          </p:nvSpPr>
          <p:spPr>
            <a:xfrm>
              <a:off x="2408684" y="3048958"/>
              <a:ext cx="48504" cy="27276"/>
            </a:xfrm>
            <a:custGeom>
              <a:rect b="b" l="l" r="r" t="t"/>
              <a:pathLst>
                <a:path extrusionOk="0" h="1700" w="3023">
                  <a:moveTo>
                    <a:pt x="1039" y="0"/>
                  </a:moveTo>
                  <a:lnTo>
                    <a:pt x="3023" y="1133"/>
                  </a:lnTo>
                  <a:lnTo>
                    <a:pt x="1984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6"/>
            <p:cNvSpPr/>
            <p:nvPr/>
          </p:nvSpPr>
          <p:spPr>
            <a:xfrm>
              <a:off x="2370801" y="3026222"/>
              <a:ext cx="46996" cy="27293"/>
            </a:xfrm>
            <a:custGeom>
              <a:rect b="b" l="l" r="r" t="t"/>
              <a:pathLst>
                <a:path extrusionOk="0" h="1701" w="2929">
                  <a:moveTo>
                    <a:pt x="1040" y="1"/>
                  </a:moveTo>
                  <a:lnTo>
                    <a:pt x="2928" y="1134"/>
                  </a:lnTo>
                  <a:lnTo>
                    <a:pt x="1889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6"/>
            <p:cNvSpPr/>
            <p:nvPr/>
          </p:nvSpPr>
          <p:spPr>
            <a:xfrm>
              <a:off x="1905641" y="2758030"/>
              <a:ext cx="46980" cy="27293"/>
            </a:xfrm>
            <a:custGeom>
              <a:rect b="b" l="l" r="r" t="t"/>
              <a:pathLst>
                <a:path extrusionOk="0" h="1701" w="2928">
                  <a:moveTo>
                    <a:pt x="945" y="1"/>
                  </a:moveTo>
                  <a:lnTo>
                    <a:pt x="2928" y="1039"/>
                  </a:lnTo>
                  <a:lnTo>
                    <a:pt x="1889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6"/>
            <p:cNvSpPr/>
            <p:nvPr/>
          </p:nvSpPr>
          <p:spPr>
            <a:xfrm>
              <a:off x="2431419" y="3029254"/>
              <a:ext cx="57586" cy="33342"/>
            </a:xfrm>
            <a:custGeom>
              <a:rect b="b" l="l" r="r" t="t"/>
              <a:pathLst>
                <a:path extrusionOk="0" h="2078" w="3589">
                  <a:moveTo>
                    <a:pt x="1700" y="0"/>
                  </a:moveTo>
                  <a:lnTo>
                    <a:pt x="3589" y="1134"/>
                  </a:lnTo>
                  <a:lnTo>
                    <a:pt x="1983" y="2078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6"/>
            <p:cNvSpPr/>
            <p:nvPr/>
          </p:nvSpPr>
          <p:spPr>
            <a:xfrm>
              <a:off x="2392013" y="3006518"/>
              <a:ext cx="59110" cy="34866"/>
            </a:xfrm>
            <a:custGeom>
              <a:rect b="b" l="l" r="r" t="t"/>
              <a:pathLst>
                <a:path extrusionOk="0" h="2173" w="3684">
                  <a:moveTo>
                    <a:pt x="1701" y="1"/>
                  </a:moveTo>
                  <a:lnTo>
                    <a:pt x="3684" y="1134"/>
                  </a:lnTo>
                  <a:lnTo>
                    <a:pt x="1984" y="2173"/>
                  </a:lnTo>
                  <a:lnTo>
                    <a:pt x="1" y="10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6"/>
            <p:cNvSpPr/>
            <p:nvPr/>
          </p:nvSpPr>
          <p:spPr>
            <a:xfrm>
              <a:off x="2004125" y="2783798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701" y="0"/>
                  </a:moveTo>
                  <a:lnTo>
                    <a:pt x="3684" y="1133"/>
                  </a:lnTo>
                  <a:lnTo>
                    <a:pt x="1984" y="2078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6"/>
            <p:cNvSpPr/>
            <p:nvPr/>
          </p:nvSpPr>
          <p:spPr>
            <a:xfrm>
              <a:off x="2043531" y="2805009"/>
              <a:ext cx="57586" cy="34866"/>
            </a:xfrm>
            <a:custGeom>
              <a:rect b="b" l="l" r="r" t="t"/>
              <a:pathLst>
                <a:path extrusionOk="0" h="2173" w="3589">
                  <a:moveTo>
                    <a:pt x="1700" y="0"/>
                  </a:moveTo>
                  <a:lnTo>
                    <a:pt x="3589" y="1133"/>
                  </a:lnTo>
                  <a:lnTo>
                    <a:pt x="1983" y="2172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6"/>
            <p:cNvSpPr/>
            <p:nvPr/>
          </p:nvSpPr>
          <p:spPr>
            <a:xfrm>
              <a:off x="2082922" y="2827729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1606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6"/>
            <p:cNvSpPr/>
            <p:nvPr/>
          </p:nvSpPr>
          <p:spPr>
            <a:xfrm>
              <a:off x="2120804" y="2850465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700" y="0"/>
                  </a:moveTo>
                  <a:lnTo>
                    <a:pt x="3683" y="1133"/>
                  </a:lnTo>
                  <a:lnTo>
                    <a:pt x="1983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6"/>
            <p:cNvSpPr/>
            <p:nvPr/>
          </p:nvSpPr>
          <p:spPr>
            <a:xfrm>
              <a:off x="2160195" y="2873185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1700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6"/>
            <p:cNvSpPr/>
            <p:nvPr/>
          </p:nvSpPr>
          <p:spPr>
            <a:xfrm>
              <a:off x="2198077" y="2895920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700" y="0"/>
                  </a:moveTo>
                  <a:lnTo>
                    <a:pt x="3683" y="1039"/>
                  </a:lnTo>
                  <a:lnTo>
                    <a:pt x="1983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6"/>
            <p:cNvSpPr/>
            <p:nvPr/>
          </p:nvSpPr>
          <p:spPr>
            <a:xfrm>
              <a:off x="2237467" y="2917132"/>
              <a:ext cx="57602" cy="34866"/>
            </a:xfrm>
            <a:custGeom>
              <a:rect b="b" l="l" r="r" t="t"/>
              <a:pathLst>
                <a:path extrusionOk="0" h="2173" w="3590">
                  <a:moveTo>
                    <a:pt x="1700" y="0"/>
                  </a:moveTo>
                  <a:lnTo>
                    <a:pt x="3589" y="1133"/>
                  </a:lnTo>
                  <a:lnTo>
                    <a:pt x="1984" y="2172"/>
                  </a:lnTo>
                  <a:lnTo>
                    <a:pt x="1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2276858" y="2939852"/>
              <a:ext cx="57602" cy="33358"/>
            </a:xfrm>
            <a:custGeom>
              <a:rect b="b" l="l" r="r" t="t"/>
              <a:pathLst>
                <a:path extrusionOk="0" h="2079" w="3590">
                  <a:moveTo>
                    <a:pt x="1606" y="1"/>
                  </a:moveTo>
                  <a:lnTo>
                    <a:pt x="3589" y="1134"/>
                  </a:lnTo>
                  <a:lnTo>
                    <a:pt x="1890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6"/>
            <p:cNvSpPr/>
            <p:nvPr/>
          </p:nvSpPr>
          <p:spPr>
            <a:xfrm>
              <a:off x="2314740" y="2962587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701" y="0"/>
                  </a:moveTo>
                  <a:lnTo>
                    <a:pt x="3684" y="1134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6"/>
            <p:cNvSpPr/>
            <p:nvPr/>
          </p:nvSpPr>
          <p:spPr>
            <a:xfrm>
              <a:off x="2354147" y="2985307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1700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6"/>
            <p:cNvSpPr/>
            <p:nvPr/>
          </p:nvSpPr>
          <p:spPr>
            <a:xfrm>
              <a:off x="1926852" y="2738342"/>
              <a:ext cx="96992" cy="56077"/>
            </a:xfrm>
            <a:custGeom>
              <a:rect b="b" l="l" r="r" t="t"/>
              <a:pathLst>
                <a:path extrusionOk="0" h="3495" w="6045">
                  <a:moveTo>
                    <a:pt x="1" y="944"/>
                  </a:moveTo>
                  <a:lnTo>
                    <a:pt x="1700" y="0"/>
                  </a:lnTo>
                  <a:lnTo>
                    <a:pt x="6044" y="2550"/>
                  </a:lnTo>
                  <a:lnTo>
                    <a:pt x="4345" y="34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6"/>
            <p:cNvSpPr/>
            <p:nvPr/>
          </p:nvSpPr>
          <p:spPr>
            <a:xfrm>
              <a:off x="2443533" y="3000470"/>
              <a:ext cx="77289" cy="43947"/>
            </a:xfrm>
            <a:custGeom>
              <a:rect b="b" l="l" r="r" t="t"/>
              <a:pathLst>
                <a:path extrusionOk="0" h="2739" w="4817">
                  <a:moveTo>
                    <a:pt x="1" y="945"/>
                  </a:moveTo>
                  <a:lnTo>
                    <a:pt x="1700" y="0"/>
                  </a:lnTo>
                  <a:lnTo>
                    <a:pt x="4817" y="1794"/>
                  </a:lnTo>
                  <a:lnTo>
                    <a:pt x="3117" y="27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6"/>
            <p:cNvSpPr/>
            <p:nvPr/>
          </p:nvSpPr>
          <p:spPr>
            <a:xfrm>
              <a:off x="1958669" y="2720147"/>
              <a:ext cx="57602" cy="33358"/>
            </a:xfrm>
            <a:custGeom>
              <a:rect b="b" l="l" r="r" t="t"/>
              <a:pathLst>
                <a:path extrusionOk="0" h="2079" w="359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6"/>
            <p:cNvSpPr/>
            <p:nvPr/>
          </p:nvSpPr>
          <p:spPr>
            <a:xfrm>
              <a:off x="2467777" y="2977734"/>
              <a:ext cx="84862" cy="48504"/>
            </a:xfrm>
            <a:custGeom>
              <a:rect b="b" l="l" r="r" t="t"/>
              <a:pathLst>
                <a:path extrusionOk="0" h="3023" w="5289">
                  <a:moveTo>
                    <a:pt x="1606" y="1"/>
                  </a:moveTo>
                  <a:lnTo>
                    <a:pt x="5289" y="2078"/>
                  </a:lnTo>
                  <a:lnTo>
                    <a:pt x="3589" y="3023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6"/>
            <p:cNvSpPr/>
            <p:nvPr/>
          </p:nvSpPr>
          <p:spPr>
            <a:xfrm>
              <a:off x="2095036" y="2762570"/>
              <a:ext cx="59110" cy="33358"/>
            </a:xfrm>
            <a:custGeom>
              <a:rect b="b" l="l" r="r" t="t"/>
              <a:pathLst>
                <a:path extrusionOk="0" h="2079" w="3684">
                  <a:moveTo>
                    <a:pt x="1" y="945"/>
                  </a:moveTo>
                  <a:lnTo>
                    <a:pt x="1984" y="2079"/>
                  </a:lnTo>
                  <a:lnTo>
                    <a:pt x="3684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6"/>
            <p:cNvSpPr/>
            <p:nvPr/>
          </p:nvSpPr>
          <p:spPr>
            <a:xfrm>
              <a:off x="2137459" y="2786814"/>
              <a:ext cx="57602" cy="33358"/>
            </a:xfrm>
            <a:custGeom>
              <a:rect b="b" l="l" r="r" t="t"/>
              <a:pathLst>
                <a:path extrusionOk="0" h="2079" w="3590">
                  <a:moveTo>
                    <a:pt x="1" y="945"/>
                  </a:moveTo>
                  <a:lnTo>
                    <a:pt x="1890" y="2078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6"/>
            <p:cNvSpPr/>
            <p:nvPr/>
          </p:nvSpPr>
          <p:spPr>
            <a:xfrm>
              <a:off x="2179898" y="2811058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0" y="945"/>
                  </a:moveTo>
                  <a:lnTo>
                    <a:pt x="1889" y="2078"/>
                  </a:lnTo>
                  <a:lnTo>
                    <a:pt x="3589" y="1040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6"/>
            <p:cNvSpPr/>
            <p:nvPr/>
          </p:nvSpPr>
          <p:spPr>
            <a:xfrm>
              <a:off x="2220797" y="2833794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" y="1039"/>
                  </a:moveTo>
                  <a:lnTo>
                    <a:pt x="1984" y="2078"/>
                  </a:lnTo>
                  <a:lnTo>
                    <a:pt x="3684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6"/>
            <p:cNvSpPr/>
            <p:nvPr/>
          </p:nvSpPr>
          <p:spPr>
            <a:xfrm>
              <a:off x="2263220" y="2858038"/>
              <a:ext cx="57602" cy="33342"/>
            </a:xfrm>
            <a:custGeom>
              <a:rect b="b" l="l" r="r" t="t"/>
              <a:pathLst>
                <a:path extrusionOk="0" h="2078" w="359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6"/>
            <p:cNvSpPr/>
            <p:nvPr/>
          </p:nvSpPr>
          <p:spPr>
            <a:xfrm>
              <a:off x="2305659" y="2882282"/>
              <a:ext cx="57586" cy="33342"/>
            </a:xfrm>
            <a:custGeom>
              <a:rect b="b" l="l" r="r" t="t"/>
              <a:pathLst>
                <a:path extrusionOk="0" h="2078" w="3589">
                  <a:moveTo>
                    <a:pt x="0" y="945"/>
                  </a:moveTo>
                  <a:lnTo>
                    <a:pt x="1889" y="2078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6"/>
            <p:cNvSpPr/>
            <p:nvPr/>
          </p:nvSpPr>
          <p:spPr>
            <a:xfrm>
              <a:off x="2346557" y="2906526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" y="945"/>
                  </a:moveTo>
                  <a:lnTo>
                    <a:pt x="1984" y="2078"/>
                  </a:lnTo>
                  <a:lnTo>
                    <a:pt x="3684" y="1039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6"/>
            <p:cNvSpPr/>
            <p:nvPr/>
          </p:nvSpPr>
          <p:spPr>
            <a:xfrm>
              <a:off x="2388996" y="2929246"/>
              <a:ext cx="59094" cy="33358"/>
            </a:xfrm>
            <a:custGeom>
              <a:rect b="b" l="l" r="r" t="t"/>
              <a:pathLst>
                <a:path extrusionOk="0" h="2079" w="3683">
                  <a:moveTo>
                    <a:pt x="0" y="1040"/>
                  </a:moveTo>
                  <a:lnTo>
                    <a:pt x="1983" y="2078"/>
                  </a:lnTo>
                  <a:lnTo>
                    <a:pt x="3683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6"/>
            <p:cNvSpPr/>
            <p:nvPr/>
          </p:nvSpPr>
          <p:spPr>
            <a:xfrm>
              <a:off x="2431419" y="2953490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6"/>
            <p:cNvSpPr/>
            <p:nvPr/>
          </p:nvSpPr>
          <p:spPr>
            <a:xfrm>
              <a:off x="2054137" y="2738342"/>
              <a:ext cx="57586" cy="33342"/>
            </a:xfrm>
            <a:custGeom>
              <a:rect b="b" l="l" r="r" t="t"/>
              <a:pathLst>
                <a:path extrusionOk="0" h="2078" w="3589">
                  <a:moveTo>
                    <a:pt x="0" y="944"/>
                  </a:moveTo>
                  <a:lnTo>
                    <a:pt x="1889" y="2078"/>
                  </a:lnTo>
                  <a:lnTo>
                    <a:pt x="3589" y="1133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6"/>
            <p:cNvSpPr/>
            <p:nvPr/>
          </p:nvSpPr>
          <p:spPr>
            <a:xfrm>
              <a:off x="1990487" y="2701968"/>
              <a:ext cx="83354" cy="48504"/>
            </a:xfrm>
            <a:custGeom>
              <a:rect b="b" l="l" r="r" t="t"/>
              <a:pathLst>
                <a:path extrusionOk="0" h="3023" w="5195">
                  <a:moveTo>
                    <a:pt x="1" y="945"/>
                  </a:moveTo>
                  <a:lnTo>
                    <a:pt x="1701" y="1"/>
                  </a:lnTo>
                  <a:lnTo>
                    <a:pt x="5195" y="2078"/>
                  </a:lnTo>
                  <a:lnTo>
                    <a:pt x="3495" y="3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6"/>
            <p:cNvSpPr/>
            <p:nvPr/>
          </p:nvSpPr>
          <p:spPr>
            <a:xfrm>
              <a:off x="2487481" y="2951982"/>
              <a:ext cx="96992" cy="56077"/>
            </a:xfrm>
            <a:custGeom>
              <a:rect b="b" l="l" r="r" t="t"/>
              <a:pathLst>
                <a:path extrusionOk="0" h="3495" w="6045">
                  <a:moveTo>
                    <a:pt x="1700" y="0"/>
                  </a:moveTo>
                  <a:lnTo>
                    <a:pt x="6044" y="2550"/>
                  </a:lnTo>
                  <a:lnTo>
                    <a:pt x="4344" y="3494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6"/>
            <p:cNvSpPr/>
            <p:nvPr/>
          </p:nvSpPr>
          <p:spPr>
            <a:xfrm>
              <a:off x="2448074" y="2930770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701" y="0"/>
                  </a:moveTo>
                  <a:lnTo>
                    <a:pt x="3684" y="1133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6"/>
            <p:cNvSpPr/>
            <p:nvPr/>
          </p:nvSpPr>
          <p:spPr>
            <a:xfrm>
              <a:off x="2099593" y="2729245"/>
              <a:ext cx="57586" cy="33342"/>
            </a:xfrm>
            <a:custGeom>
              <a:rect b="b" l="l" r="r" t="t"/>
              <a:pathLst>
                <a:path extrusionOk="0" h="2078" w="3589">
                  <a:moveTo>
                    <a:pt x="0" y="945"/>
                  </a:moveTo>
                  <a:lnTo>
                    <a:pt x="1889" y="2078"/>
                  </a:lnTo>
                  <a:lnTo>
                    <a:pt x="3589" y="1039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6"/>
            <p:cNvSpPr/>
            <p:nvPr/>
          </p:nvSpPr>
          <p:spPr>
            <a:xfrm>
              <a:off x="2137459" y="2750456"/>
              <a:ext cx="59110" cy="34866"/>
            </a:xfrm>
            <a:custGeom>
              <a:rect b="b" l="l" r="r" t="t"/>
              <a:pathLst>
                <a:path extrusionOk="0" h="2173" w="3684">
                  <a:moveTo>
                    <a:pt x="1" y="1039"/>
                  </a:moveTo>
                  <a:lnTo>
                    <a:pt x="1984" y="2172"/>
                  </a:lnTo>
                  <a:lnTo>
                    <a:pt x="3684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6"/>
            <p:cNvSpPr/>
            <p:nvPr/>
          </p:nvSpPr>
          <p:spPr>
            <a:xfrm>
              <a:off x="2176865" y="2773192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0" y="944"/>
                  </a:moveTo>
                  <a:lnTo>
                    <a:pt x="1983" y="2078"/>
                  </a:lnTo>
                  <a:lnTo>
                    <a:pt x="3683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6"/>
            <p:cNvSpPr/>
            <p:nvPr/>
          </p:nvSpPr>
          <p:spPr>
            <a:xfrm>
              <a:off x="2216256" y="2795912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1" y="945"/>
                  </a:moveTo>
                  <a:lnTo>
                    <a:pt x="1889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6"/>
            <p:cNvSpPr/>
            <p:nvPr/>
          </p:nvSpPr>
          <p:spPr>
            <a:xfrm>
              <a:off x="2254138" y="2818648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0" y="944"/>
                  </a:moveTo>
                  <a:lnTo>
                    <a:pt x="1983" y="2078"/>
                  </a:lnTo>
                  <a:lnTo>
                    <a:pt x="3683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6"/>
            <p:cNvSpPr/>
            <p:nvPr/>
          </p:nvSpPr>
          <p:spPr>
            <a:xfrm>
              <a:off x="2293529" y="2841367"/>
              <a:ext cx="57602" cy="33358"/>
            </a:xfrm>
            <a:custGeom>
              <a:rect b="b" l="l" r="r" t="t"/>
              <a:pathLst>
                <a:path extrusionOk="0" h="2079" w="3590">
                  <a:moveTo>
                    <a:pt x="1" y="945"/>
                  </a:moveTo>
                  <a:lnTo>
                    <a:pt x="1889" y="2078"/>
                  </a:lnTo>
                  <a:lnTo>
                    <a:pt x="3589" y="1039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6"/>
            <p:cNvSpPr/>
            <p:nvPr/>
          </p:nvSpPr>
          <p:spPr>
            <a:xfrm>
              <a:off x="2331411" y="2862579"/>
              <a:ext cx="59110" cy="34866"/>
            </a:xfrm>
            <a:custGeom>
              <a:rect b="b" l="l" r="r" t="t"/>
              <a:pathLst>
                <a:path extrusionOk="0" h="2173" w="3684">
                  <a:moveTo>
                    <a:pt x="1" y="1039"/>
                  </a:moveTo>
                  <a:lnTo>
                    <a:pt x="1984" y="2173"/>
                  </a:lnTo>
                  <a:lnTo>
                    <a:pt x="3683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6"/>
            <p:cNvSpPr/>
            <p:nvPr/>
          </p:nvSpPr>
          <p:spPr>
            <a:xfrm>
              <a:off x="2370801" y="2885315"/>
              <a:ext cx="59110" cy="33342"/>
            </a:xfrm>
            <a:custGeom>
              <a:rect b="b" l="l" r="r" t="t"/>
              <a:pathLst>
                <a:path extrusionOk="0" h="2078" w="3684">
                  <a:moveTo>
                    <a:pt x="1" y="944"/>
                  </a:moveTo>
                  <a:lnTo>
                    <a:pt x="1984" y="2078"/>
                  </a:lnTo>
                  <a:lnTo>
                    <a:pt x="3684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6"/>
            <p:cNvSpPr/>
            <p:nvPr/>
          </p:nvSpPr>
          <p:spPr>
            <a:xfrm>
              <a:off x="2410208" y="2908034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0" y="945"/>
                  </a:moveTo>
                  <a:lnTo>
                    <a:pt x="1889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6"/>
            <p:cNvSpPr/>
            <p:nvPr/>
          </p:nvSpPr>
          <p:spPr>
            <a:xfrm>
              <a:off x="2022304" y="2683789"/>
              <a:ext cx="93960" cy="54569"/>
            </a:xfrm>
            <a:custGeom>
              <a:rect b="b" l="l" r="r" t="t"/>
              <a:pathLst>
                <a:path extrusionOk="0" h="3401" w="5856">
                  <a:moveTo>
                    <a:pt x="1606" y="0"/>
                  </a:moveTo>
                  <a:lnTo>
                    <a:pt x="5856" y="2456"/>
                  </a:lnTo>
                  <a:lnTo>
                    <a:pt x="4156" y="3400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6"/>
            <p:cNvSpPr/>
            <p:nvPr/>
          </p:nvSpPr>
          <p:spPr>
            <a:xfrm>
              <a:off x="2557180" y="2956522"/>
              <a:ext cx="59110" cy="33358"/>
            </a:xfrm>
            <a:custGeom>
              <a:rect b="b" l="l" r="r" t="t"/>
              <a:pathLst>
                <a:path extrusionOk="0" h="2079" w="3684">
                  <a:moveTo>
                    <a:pt x="1983" y="2078"/>
                  </a:moveTo>
                  <a:lnTo>
                    <a:pt x="3683" y="1134"/>
                  </a:lnTo>
                  <a:lnTo>
                    <a:pt x="3683" y="1134"/>
                  </a:lnTo>
                  <a:lnTo>
                    <a:pt x="1700" y="1"/>
                  </a:lnTo>
                  <a:lnTo>
                    <a:pt x="0" y="945"/>
                  </a:lnTo>
                  <a:lnTo>
                    <a:pt x="95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6"/>
            <p:cNvSpPr/>
            <p:nvPr/>
          </p:nvSpPr>
          <p:spPr>
            <a:xfrm>
              <a:off x="2519298" y="2933803"/>
              <a:ext cx="57586" cy="34866"/>
            </a:xfrm>
            <a:custGeom>
              <a:rect b="b" l="l" r="r" t="t"/>
              <a:pathLst>
                <a:path extrusionOk="0" h="2173" w="3589">
                  <a:moveTo>
                    <a:pt x="1889" y="2172"/>
                  </a:moveTo>
                  <a:lnTo>
                    <a:pt x="3589" y="1133"/>
                  </a:lnTo>
                  <a:lnTo>
                    <a:pt x="1700" y="0"/>
                  </a:lnTo>
                  <a:lnTo>
                    <a:pt x="0" y="1039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6"/>
            <p:cNvSpPr/>
            <p:nvPr/>
          </p:nvSpPr>
          <p:spPr>
            <a:xfrm>
              <a:off x="2479907" y="2912575"/>
              <a:ext cx="59094" cy="33358"/>
            </a:xfrm>
            <a:custGeom>
              <a:rect b="b" l="l" r="r" t="t"/>
              <a:pathLst>
                <a:path extrusionOk="0" h="2079" w="3683">
                  <a:moveTo>
                    <a:pt x="1983" y="2079"/>
                  </a:moveTo>
                  <a:lnTo>
                    <a:pt x="3683" y="1134"/>
                  </a:lnTo>
                  <a:lnTo>
                    <a:pt x="1700" y="1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6"/>
            <p:cNvSpPr/>
            <p:nvPr/>
          </p:nvSpPr>
          <p:spPr>
            <a:xfrm>
              <a:off x="2442025" y="2889855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1983" y="2078"/>
                  </a:moveTo>
                  <a:lnTo>
                    <a:pt x="3589" y="1134"/>
                  </a:lnTo>
                  <a:lnTo>
                    <a:pt x="1700" y="0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6"/>
            <p:cNvSpPr/>
            <p:nvPr/>
          </p:nvSpPr>
          <p:spPr>
            <a:xfrm>
              <a:off x="2169292" y="2732277"/>
              <a:ext cx="290928" cy="168200"/>
            </a:xfrm>
            <a:custGeom>
              <a:rect b="b" l="l" r="r" t="t"/>
              <a:pathLst>
                <a:path extrusionOk="0" h="10483" w="18132">
                  <a:moveTo>
                    <a:pt x="0" y="1039"/>
                  </a:moveTo>
                  <a:lnTo>
                    <a:pt x="1700" y="0"/>
                  </a:lnTo>
                  <a:lnTo>
                    <a:pt x="18131" y="9538"/>
                  </a:lnTo>
                  <a:lnTo>
                    <a:pt x="16526" y="104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6"/>
            <p:cNvSpPr/>
            <p:nvPr/>
          </p:nvSpPr>
          <p:spPr>
            <a:xfrm>
              <a:off x="2143524" y="2711066"/>
              <a:ext cx="45472" cy="25768"/>
            </a:xfrm>
            <a:custGeom>
              <a:rect b="b" l="l" r="r" t="t"/>
              <a:pathLst>
                <a:path extrusionOk="0" h="1606" w="2834">
                  <a:moveTo>
                    <a:pt x="945" y="0"/>
                  </a:moveTo>
                  <a:lnTo>
                    <a:pt x="2834" y="1039"/>
                  </a:lnTo>
                  <a:lnTo>
                    <a:pt x="1984" y="1606"/>
                  </a:lnTo>
                  <a:lnTo>
                    <a:pt x="1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6"/>
            <p:cNvSpPr/>
            <p:nvPr/>
          </p:nvSpPr>
          <p:spPr>
            <a:xfrm>
              <a:off x="2092003" y="2688330"/>
              <a:ext cx="59110" cy="33358"/>
            </a:xfrm>
            <a:custGeom>
              <a:rect b="b" l="l" r="r" t="t"/>
              <a:pathLst>
                <a:path extrusionOk="0" h="2079" w="3684">
                  <a:moveTo>
                    <a:pt x="1701" y="1"/>
                  </a:moveTo>
                  <a:lnTo>
                    <a:pt x="3684" y="1134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6"/>
            <p:cNvSpPr/>
            <p:nvPr/>
          </p:nvSpPr>
          <p:spPr>
            <a:xfrm>
              <a:off x="2066251" y="2665610"/>
              <a:ext cx="45472" cy="25768"/>
            </a:xfrm>
            <a:custGeom>
              <a:rect b="b" l="l" r="r" t="t"/>
              <a:pathLst>
                <a:path extrusionOk="0" h="1606" w="2834">
                  <a:moveTo>
                    <a:pt x="850" y="0"/>
                  </a:moveTo>
                  <a:lnTo>
                    <a:pt x="2834" y="1133"/>
                  </a:lnTo>
                  <a:lnTo>
                    <a:pt x="1889" y="1606"/>
                  </a:lnTo>
                  <a:lnTo>
                    <a:pt x="1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6"/>
            <p:cNvSpPr/>
            <p:nvPr/>
          </p:nvSpPr>
          <p:spPr>
            <a:xfrm>
              <a:off x="1999584" y="2744391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0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6"/>
            <p:cNvSpPr/>
            <p:nvPr/>
          </p:nvSpPr>
          <p:spPr>
            <a:xfrm>
              <a:off x="2040499" y="2767127"/>
              <a:ext cx="57586" cy="33342"/>
            </a:xfrm>
            <a:custGeom>
              <a:rect b="b" l="l" r="r" t="t"/>
              <a:pathLst>
                <a:path extrusionOk="0" h="2078" w="3589">
                  <a:moveTo>
                    <a:pt x="0" y="945"/>
                  </a:moveTo>
                  <a:lnTo>
                    <a:pt x="1983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6"/>
            <p:cNvSpPr/>
            <p:nvPr/>
          </p:nvSpPr>
          <p:spPr>
            <a:xfrm>
              <a:off x="2081398" y="2791371"/>
              <a:ext cx="57602" cy="33342"/>
            </a:xfrm>
            <a:custGeom>
              <a:rect b="b" l="l" r="r" t="t"/>
              <a:pathLst>
                <a:path extrusionOk="0" h="2078" w="3590">
                  <a:moveTo>
                    <a:pt x="1" y="945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6"/>
            <p:cNvSpPr/>
            <p:nvPr/>
          </p:nvSpPr>
          <p:spPr>
            <a:xfrm>
              <a:off x="2122312" y="2814091"/>
              <a:ext cx="57602" cy="34866"/>
            </a:xfrm>
            <a:custGeom>
              <a:rect b="b" l="l" r="r" t="t"/>
              <a:pathLst>
                <a:path extrusionOk="0" h="2173" w="3590">
                  <a:moveTo>
                    <a:pt x="1" y="1040"/>
                  </a:moveTo>
                  <a:lnTo>
                    <a:pt x="1984" y="2173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6"/>
            <p:cNvSpPr/>
            <p:nvPr/>
          </p:nvSpPr>
          <p:spPr>
            <a:xfrm>
              <a:off x="2163227" y="2838335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6"/>
            <p:cNvSpPr/>
            <p:nvPr/>
          </p:nvSpPr>
          <p:spPr>
            <a:xfrm>
              <a:off x="2204142" y="2861071"/>
              <a:ext cx="57586" cy="34866"/>
            </a:xfrm>
            <a:custGeom>
              <a:rect b="b" l="l" r="r" t="t"/>
              <a:pathLst>
                <a:path extrusionOk="0" h="2173" w="3589">
                  <a:moveTo>
                    <a:pt x="0" y="1039"/>
                  </a:moveTo>
                  <a:lnTo>
                    <a:pt x="1983" y="2172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6"/>
            <p:cNvSpPr/>
            <p:nvPr/>
          </p:nvSpPr>
          <p:spPr>
            <a:xfrm>
              <a:off x="2245041" y="2885315"/>
              <a:ext cx="57602" cy="33342"/>
            </a:xfrm>
            <a:custGeom>
              <a:rect b="b" l="l" r="r" t="t"/>
              <a:pathLst>
                <a:path extrusionOk="0" h="2078" w="3590">
                  <a:moveTo>
                    <a:pt x="1" y="944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6"/>
            <p:cNvSpPr/>
            <p:nvPr/>
          </p:nvSpPr>
          <p:spPr>
            <a:xfrm>
              <a:off x="2285955" y="2909559"/>
              <a:ext cx="57586" cy="33342"/>
            </a:xfrm>
            <a:custGeom>
              <a:rect b="b" l="l" r="r" t="t"/>
              <a:pathLst>
                <a:path extrusionOk="0" h="2078" w="3589">
                  <a:moveTo>
                    <a:pt x="0" y="944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6"/>
            <p:cNvSpPr/>
            <p:nvPr/>
          </p:nvSpPr>
          <p:spPr>
            <a:xfrm>
              <a:off x="2326870" y="2932278"/>
              <a:ext cx="57586" cy="33358"/>
            </a:xfrm>
            <a:custGeom>
              <a:rect b="b" l="l" r="r" t="t"/>
              <a:pathLst>
                <a:path extrusionOk="0" h="2079" w="3589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6"/>
            <p:cNvSpPr/>
            <p:nvPr/>
          </p:nvSpPr>
          <p:spPr>
            <a:xfrm>
              <a:off x="2367769" y="2956522"/>
              <a:ext cx="57602" cy="33358"/>
            </a:xfrm>
            <a:custGeom>
              <a:rect b="b" l="l" r="r" t="t"/>
              <a:pathLst>
                <a:path extrusionOk="0" h="2079" w="359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6"/>
            <p:cNvSpPr/>
            <p:nvPr/>
          </p:nvSpPr>
          <p:spPr>
            <a:xfrm>
              <a:off x="2408684" y="2979258"/>
              <a:ext cx="57602" cy="33342"/>
            </a:xfrm>
            <a:custGeom>
              <a:rect b="b" l="l" r="r" t="t"/>
              <a:pathLst>
                <a:path extrusionOk="0" h="2078" w="3590">
                  <a:moveTo>
                    <a:pt x="1" y="1039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6"/>
            <p:cNvSpPr/>
            <p:nvPr/>
          </p:nvSpPr>
          <p:spPr>
            <a:xfrm>
              <a:off x="1943523" y="2779241"/>
              <a:ext cx="48504" cy="28801"/>
            </a:xfrm>
            <a:custGeom>
              <a:rect b="b" l="l" r="r" t="t"/>
              <a:pathLst>
                <a:path extrusionOk="0" h="1795" w="3023">
                  <a:moveTo>
                    <a:pt x="1039" y="1"/>
                  </a:moveTo>
                  <a:lnTo>
                    <a:pt x="3022" y="1134"/>
                  </a:lnTo>
                  <a:lnTo>
                    <a:pt x="1983" y="1795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6"/>
            <p:cNvSpPr/>
            <p:nvPr/>
          </p:nvSpPr>
          <p:spPr>
            <a:xfrm>
              <a:off x="1982913" y="2801977"/>
              <a:ext cx="46996" cy="27293"/>
            </a:xfrm>
            <a:custGeom>
              <a:rect b="b" l="l" r="r" t="t"/>
              <a:pathLst>
                <a:path extrusionOk="0" h="1701" w="2929">
                  <a:moveTo>
                    <a:pt x="1039" y="0"/>
                  </a:moveTo>
                  <a:lnTo>
                    <a:pt x="2928" y="1133"/>
                  </a:lnTo>
                  <a:lnTo>
                    <a:pt x="1889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6"/>
            <p:cNvSpPr/>
            <p:nvPr/>
          </p:nvSpPr>
          <p:spPr>
            <a:xfrm>
              <a:off x="2020796" y="2824697"/>
              <a:ext cx="48504" cy="27293"/>
            </a:xfrm>
            <a:custGeom>
              <a:rect b="b" l="l" r="r" t="t"/>
              <a:pathLst>
                <a:path extrusionOk="0" h="1701" w="3023">
                  <a:moveTo>
                    <a:pt x="1039" y="1"/>
                  </a:moveTo>
                  <a:lnTo>
                    <a:pt x="3022" y="1134"/>
                  </a:lnTo>
                  <a:lnTo>
                    <a:pt x="1984" y="1701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6"/>
            <p:cNvSpPr/>
            <p:nvPr/>
          </p:nvSpPr>
          <p:spPr>
            <a:xfrm>
              <a:off x="2060186" y="2847432"/>
              <a:ext cx="46996" cy="27293"/>
            </a:xfrm>
            <a:custGeom>
              <a:rect b="b" l="l" r="r" t="t"/>
              <a:pathLst>
                <a:path extrusionOk="0" h="1701" w="2929">
                  <a:moveTo>
                    <a:pt x="1040" y="0"/>
                  </a:moveTo>
                  <a:lnTo>
                    <a:pt x="2928" y="1134"/>
                  </a:lnTo>
                  <a:lnTo>
                    <a:pt x="1984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6"/>
            <p:cNvSpPr/>
            <p:nvPr/>
          </p:nvSpPr>
          <p:spPr>
            <a:xfrm>
              <a:off x="2099593" y="2870152"/>
              <a:ext cx="46980" cy="27293"/>
            </a:xfrm>
            <a:custGeom>
              <a:rect b="b" l="l" r="r" t="t"/>
              <a:pathLst>
                <a:path extrusionOk="0" h="1701" w="2928">
                  <a:moveTo>
                    <a:pt x="944" y="1"/>
                  </a:moveTo>
                  <a:lnTo>
                    <a:pt x="2928" y="1040"/>
                  </a:lnTo>
                  <a:lnTo>
                    <a:pt x="1889" y="1701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6"/>
            <p:cNvSpPr/>
            <p:nvPr/>
          </p:nvSpPr>
          <p:spPr>
            <a:xfrm>
              <a:off x="2137459" y="2891364"/>
              <a:ext cx="48504" cy="28817"/>
            </a:xfrm>
            <a:custGeom>
              <a:rect b="b" l="l" r="r" t="t"/>
              <a:pathLst>
                <a:path extrusionOk="0" h="1796" w="3023">
                  <a:moveTo>
                    <a:pt x="1040" y="1"/>
                  </a:moveTo>
                  <a:lnTo>
                    <a:pt x="3023" y="1134"/>
                  </a:lnTo>
                  <a:lnTo>
                    <a:pt x="1984" y="1795"/>
                  </a:lnTo>
                  <a:lnTo>
                    <a:pt x="1" y="6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6"/>
            <p:cNvSpPr/>
            <p:nvPr/>
          </p:nvSpPr>
          <p:spPr>
            <a:xfrm>
              <a:off x="2176865" y="2914099"/>
              <a:ext cx="46980" cy="27293"/>
            </a:xfrm>
            <a:custGeom>
              <a:rect b="b" l="l" r="r" t="t"/>
              <a:pathLst>
                <a:path extrusionOk="0" h="1701" w="2928">
                  <a:moveTo>
                    <a:pt x="1039" y="0"/>
                  </a:moveTo>
                  <a:lnTo>
                    <a:pt x="2928" y="1134"/>
                  </a:lnTo>
                  <a:lnTo>
                    <a:pt x="1889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6"/>
            <p:cNvSpPr/>
            <p:nvPr/>
          </p:nvSpPr>
          <p:spPr>
            <a:xfrm>
              <a:off x="2214748" y="2936819"/>
              <a:ext cx="48488" cy="27293"/>
            </a:xfrm>
            <a:custGeom>
              <a:rect b="b" l="l" r="r" t="t"/>
              <a:pathLst>
                <a:path extrusionOk="0" h="1701" w="3022">
                  <a:moveTo>
                    <a:pt x="1039" y="1"/>
                  </a:moveTo>
                  <a:lnTo>
                    <a:pt x="3022" y="1134"/>
                  </a:lnTo>
                  <a:lnTo>
                    <a:pt x="1983" y="1701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6"/>
            <p:cNvSpPr/>
            <p:nvPr/>
          </p:nvSpPr>
          <p:spPr>
            <a:xfrm>
              <a:off x="2254138" y="2959555"/>
              <a:ext cx="46980" cy="27293"/>
            </a:xfrm>
            <a:custGeom>
              <a:rect b="b" l="l" r="r" t="t"/>
              <a:pathLst>
                <a:path extrusionOk="0" h="1701" w="2928">
                  <a:moveTo>
                    <a:pt x="1039" y="0"/>
                  </a:moveTo>
                  <a:lnTo>
                    <a:pt x="2928" y="1134"/>
                  </a:lnTo>
                  <a:lnTo>
                    <a:pt x="1983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6"/>
            <p:cNvSpPr/>
            <p:nvPr/>
          </p:nvSpPr>
          <p:spPr>
            <a:xfrm>
              <a:off x="2293529" y="2982274"/>
              <a:ext cx="46996" cy="27293"/>
            </a:xfrm>
            <a:custGeom>
              <a:rect b="b" l="l" r="r" t="t"/>
              <a:pathLst>
                <a:path extrusionOk="0" h="1701" w="2929">
                  <a:moveTo>
                    <a:pt x="945" y="1"/>
                  </a:moveTo>
                  <a:lnTo>
                    <a:pt x="2928" y="1040"/>
                  </a:lnTo>
                  <a:lnTo>
                    <a:pt x="1889" y="1701"/>
                  </a:lnTo>
                  <a:lnTo>
                    <a:pt x="1" y="5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6"/>
            <p:cNvSpPr/>
            <p:nvPr/>
          </p:nvSpPr>
          <p:spPr>
            <a:xfrm>
              <a:off x="2331411" y="3003502"/>
              <a:ext cx="48504" cy="28801"/>
            </a:xfrm>
            <a:custGeom>
              <a:rect b="b" l="l" r="r" t="t"/>
              <a:pathLst>
                <a:path extrusionOk="0" h="1795" w="3023">
                  <a:moveTo>
                    <a:pt x="1039" y="0"/>
                  </a:moveTo>
                  <a:lnTo>
                    <a:pt x="3022" y="1133"/>
                  </a:lnTo>
                  <a:lnTo>
                    <a:pt x="1984" y="1794"/>
                  </a:lnTo>
                  <a:lnTo>
                    <a:pt x="1" y="6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6"/>
            <p:cNvSpPr/>
            <p:nvPr/>
          </p:nvSpPr>
          <p:spPr>
            <a:xfrm>
              <a:off x="2672720" y="2850112"/>
              <a:ext cx="93574" cy="110967"/>
            </a:xfrm>
            <a:custGeom>
              <a:rect b="b" l="l" r="r" t="t"/>
              <a:pathLst>
                <a:path extrusionOk="0" h="6916" w="5832">
                  <a:moveTo>
                    <a:pt x="2030" y="1"/>
                  </a:moveTo>
                  <a:cubicBezTo>
                    <a:pt x="123" y="1"/>
                    <a:pt x="1" y="2952"/>
                    <a:pt x="165" y="3611"/>
                  </a:cubicBezTo>
                  <a:cubicBezTo>
                    <a:pt x="1204" y="6821"/>
                    <a:pt x="2243" y="6821"/>
                    <a:pt x="3187" y="6916"/>
                  </a:cubicBezTo>
                  <a:cubicBezTo>
                    <a:pt x="3470" y="6916"/>
                    <a:pt x="5265" y="3611"/>
                    <a:pt x="5265" y="3611"/>
                  </a:cubicBezTo>
                  <a:cubicBezTo>
                    <a:pt x="5265" y="3611"/>
                    <a:pt x="5831" y="1250"/>
                    <a:pt x="2998" y="211"/>
                  </a:cubicBezTo>
                  <a:cubicBezTo>
                    <a:pt x="2633" y="65"/>
                    <a:pt x="2312" y="1"/>
                    <a:pt x="2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6"/>
            <p:cNvSpPr/>
            <p:nvPr/>
          </p:nvSpPr>
          <p:spPr>
            <a:xfrm>
              <a:off x="2655664" y="2319841"/>
              <a:ext cx="325778" cy="615486"/>
            </a:xfrm>
            <a:custGeom>
              <a:rect b="b" l="l" r="r" t="t"/>
              <a:pathLst>
                <a:path extrusionOk="0" h="38360" w="20304">
                  <a:moveTo>
                    <a:pt x="16225" y="1"/>
                  </a:moveTo>
                  <a:cubicBezTo>
                    <a:pt x="14761" y="1"/>
                    <a:pt x="13409" y="1814"/>
                    <a:pt x="12749" y="2474"/>
                  </a:cubicBezTo>
                  <a:cubicBezTo>
                    <a:pt x="10672" y="4646"/>
                    <a:pt x="11144" y="7668"/>
                    <a:pt x="10955" y="10879"/>
                  </a:cubicBezTo>
                  <a:cubicBezTo>
                    <a:pt x="10766" y="12768"/>
                    <a:pt x="10860" y="22306"/>
                    <a:pt x="10860" y="22306"/>
                  </a:cubicBezTo>
                  <a:cubicBezTo>
                    <a:pt x="10860" y="22306"/>
                    <a:pt x="8311" y="25044"/>
                    <a:pt x="7272" y="29010"/>
                  </a:cubicBezTo>
                  <a:cubicBezTo>
                    <a:pt x="6422" y="32410"/>
                    <a:pt x="0" y="36093"/>
                    <a:pt x="0" y="36093"/>
                  </a:cubicBezTo>
                  <a:lnTo>
                    <a:pt x="3872" y="38359"/>
                  </a:lnTo>
                  <a:cubicBezTo>
                    <a:pt x="3872" y="38359"/>
                    <a:pt x="7461" y="34865"/>
                    <a:pt x="10010" y="31749"/>
                  </a:cubicBezTo>
                  <a:cubicBezTo>
                    <a:pt x="12466" y="28538"/>
                    <a:pt x="14071" y="27877"/>
                    <a:pt x="15488" y="24194"/>
                  </a:cubicBezTo>
                  <a:cubicBezTo>
                    <a:pt x="16810" y="20606"/>
                    <a:pt x="16904" y="16451"/>
                    <a:pt x="18321" y="12768"/>
                  </a:cubicBezTo>
                  <a:cubicBezTo>
                    <a:pt x="19737" y="9179"/>
                    <a:pt x="20304" y="4174"/>
                    <a:pt x="18132" y="1247"/>
                  </a:cubicBezTo>
                  <a:cubicBezTo>
                    <a:pt x="17506" y="337"/>
                    <a:pt x="16855" y="1"/>
                    <a:pt x="1622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6"/>
            <p:cNvSpPr/>
            <p:nvPr/>
          </p:nvSpPr>
          <p:spPr>
            <a:xfrm>
              <a:off x="2531412" y="2877982"/>
              <a:ext cx="200033" cy="120225"/>
            </a:xfrm>
            <a:custGeom>
              <a:rect b="b" l="l" r="r" t="t"/>
              <a:pathLst>
                <a:path extrusionOk="0" h="7493" w="12467">
                  <a:moveTo>
                    <a:pt x="7727" y="0"/>
                  </a:moveTo>
                  <a:cubicBezTo>
                    <a:pt x="7401" y="0"/>
                    <a:pt x="7083" y="23"/>
                    <a:pt x="6800" y="79"/>
                  </a:cubicBezTo>
                  <a:cubicBezTo>
                    <a:pt x="5434" y="250"/>
                    <a:pt x="4223" y="1347"/>
                    <a:pt x="3305" y="1347"/>
                  </a:cubicBezTo>
                  <a:cubicBezTo>
                    <a:pt x="3208" y="1347"/>
                    <a:pt x="3113" y="1334"/>
                    <a:pt x="3023" y="1307"/>
                  </a:cubicBezTo>
                  <a:cubicBezTo>
                    <a:pt x="2918" y="1260"/>
                    <a:pt x="2833" y="1240"/>
                    <a:pt x="2766" y="1240"/>
                  </a:cubicBezTo>
                  <a:cubicBezTo>
                    <a:pt x="2292" y="1240"/>
                    <a:pt x="2727" y="2286"/>
                    <a:pt x="3306" y="2535"/>
                  </a:cubicBezTo>
                  <a:cubicBezTo>
                    <a:pt x="3386" y="2567"/>
                    <a:pt x="3499" y="2580"/>
                    <a:pt x="3634" y="2580"/>
                  </a:cubicBezTo>
                  <a:cubicBezTo>
                    <a:pt x="4224" y="2580"/>
                    <a:pt x="5248" y="2333"/>
                    <a:pt x="5909" y="2333"/>
                  </a:cubicBezTo>
                  <a:cubicBezTo>
                    <a:pt x="5992" y="2333"/>
                    <a:pt x="6069" y="2337"/>
                    <a:pt x="6139" y="2346"/>
                  </a:cubicBezTo>
                  <a:cubicBezTo>
                    <a:pt x="5761" y="2724"/>
                    <a:pt x="5572" y="3007"/>
                    <a:pt x="5572" y="3007"/>
                  </a:cubicBezTo>
                  <a:lnTo>
                    <a:pt x="3778" y="4612"/>
                  </a:lnTo>
                  <a:lnTo>
                    <a:pt x="2551" y="4801"/>
                  </a:lnTo>
                  <a:cubicBezTo>
                    <a:pt x="2551" y="4801"/>
                    <a:pt x="1890" y="4612"/>
                    <a:pt x="1134" y="4329"/>
                  </a:cubicBezTo>
                  <a:cubicBezTo>
                    <a:pt x="1040" y="4288"/>
                    <a:pt x="949" y="4271"/>
                    <a:pt x="863" y="4271"/>
                  </a:cubicBezTo>
                  <a:cubicBezTo>
                    <a:pt x="348" y="4271"/>
                    <a:pt x="1" y="4896"/>
                    <a:pt x="1" y="4896"/>
                  </a:cubicBezTo>
                  <a:lnTo>
                    <a:pt x="2173" y="5840"/>
                  </a:lnTo>
                  <a:lnTo>
                    <a:pt x="2456" y="5840"/>
                  </a:lnTo>
                  <a:cubicBezTo>
                    <a:pt x="2645" y="5934"/>
                    <a:pt x="2834" y="6123"/>
                    <a:pt x="2928" y="6312"/>
                  </a:cubicBezTo>
                  <a:cubicBezTo>
                    <a:pt x="3117" y="6595"/>
                    <a:pt x="3495" y="6595"/>
                    <a:pt x="3873" y="6690"/>
                  </a:cubicBezTo>
                  <a:cubicBezTo>
                    <a:pt x="3967" y="6784"/>
                    <a:pt x="4062" y="6879"/>
                    <a:pt x="4156" y="6973"/>
                  </a:cubicBezTo>
                  <a:cubicBezTo>
                    <a:pt x="4345" y="7256"/>
                    <a:pt x="4911" y="7256"/>
                    <a:pt x="5289" y="7256"/>
                  </a:cubicBezTo>
                  <a:cubicBezTo>
                    <a:pt x="5525" y="7445"/>
                    <a:pt x="5856" y="7493"/>
                    <a:pt x="6127" y="7493"/>
                  </a:cubicBezTo>
                  <a:cubicBezTo>
                    <a:pt x="6399" y="7493"/>
                    <a:pt x="6611" y="7445"/>
                    <a:pt x="6611" y="7445"/>
                  </a:cubicBezTo>
                  <a:lnTo>
                    <a:pt x="8122" y="6973"/>
                  </a:lnTo>
                  <a:lnTo>
                    <a:pt x="10011" y="5084"/>
                  </a:lnTo>
                  <a:cubicBezTo>
                    <a:pt x="11239" y="3951"/>
                    <a:pt x="12466" y="2724"/>
                    <a:pt x="12372" y="2535"/>
                  </a:cubicBezTo>
                  <a:cubicBezTo>
                    <a:pt x="12277" y="2251"/>
                    <a:pt x="11144" y="646"/>
                    <a:pt x="11144" y="646"/>
                  </a:cubicBezTo>
                  <a:cubicBezTo>
                    <a:pt x="11144" y="646"/>
                    <a:pt x="10861" y="457"/>
                    <a:pt x="10483" y="363"/>
                  </a:cubicBezTo>
                  <a:cubicBezTo>
                    <a:pt x="10483" y="363"/>
                    <a:pt x="9033" y="0"/>
                    <a:pt x="7727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6"/>
            <p:cNvSpPr/>
            <p:nvPr/>
          </p:nvSpPr>
          <p:spPr>
            <a:xfrm>
              <a:off x="2690514" y="2297763"/>
              <a:ext cx="309107" cy="663316"/>
            </a:xfrm>
            <a:custGeom>
              <a:rect b="b" l="l" r="r" t="t"/>
              <a:pathLst>
                <a:path extrusionOk="0" h="41341" w="19265">
                  <a:moveTo>
                    <a:pt x="13168" y="0"/>
                  </a:moveTo>
                  <a:cubicBezTo>
                    <a:pt x="10959" y="0"/>
                    <a:pt x="10101" y="1906"/>
                    <a:pt x="8405" y="6400"/>
                  </a:cubicBezTo>
                  <a:cubicBezTo>
                    <a:pt x="6422" y="11405"/>
                    <a:pt x="7838" y="18110"/>
                    <a:pt x="6611" y="22454"/>
                  </a:cubicBezTo>
                  <a:cubicBezTo>
                    <a:pt x="5478" y="26704"/>
                    <a:pt x="0" y="34636"/>
                    <a:pt x="0" y="34636"/>
                  </a:cubicBezTo>
                  <a:cubicBezTo>
                    <a:pt x="0" y="34636"/>
                    <a:pt x="172" y="34536"/>
                    <a:pt x="481" y="34536"/>
                  </a:cubicBezTo>
                  <a:cubicBezTo>
                    <a:pt x="968" y="34536"/>
                    <a:pt x="1795" y="34783"/>
                    <a:pt x="2833" y="36053"/>
                  </a:cubicBezTo>
                  <a:cubicBezTo>
                    <a:pt x="4533" y="38225"/>
                    <a:pt x="2078" y="41341"/>
                    <a:pt x="2078" y="41341"/>
                  </a:cubicBezTo>
                  <a:cubicBezTo>
                    <a:pt x="2078" y="41341"/>
                    <a:pt x="12560" y="32653"/>
                    <a:pt x="14543" y="27553"/>
                  </a:cubicBezTo>
                  <a:cubicBezTo>
                    <a:pt x="16526" y="22454"/>
                    <a:pt x="19265" y="5456"/>
                    <a:pt x="17565" y="3000"/>
                  </a:cubicBezTo>
                  <a:cubicBezTo>
                    <a:pt x="15960" y="545"/>
                    <a:pt x="13977" y="73"/>
                    <a:pt x="13977" y="73"/>
                  </a:cubicBezTo>
                  <a:cubicBezTo>
                    <a:pt x="13688" y="25"/>
                    <a:pt x="13419" y="0"/>
                    <a:pt x="13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6"/>
            <p:cNvSpPr/>
            <p:nvPr/>
          </p:nvSpPr>
          <p:spPr>
            <a:xfrm>
              <a:off x="1082885" y="2092098"/>
              <a:ext cx="763341" cy="765395"/>
            </a:xfrm>
            <a:custGeom>
              <a:rect b="b" l="l" r="r" t="t"/>
              <a:pathLst>
                <a:path extrusionOk="0" h="47703" w="47575">
                  <a:moveTo>
                    <a:pt x="2108" y="1"/>
                  </a:moveTo>
                  <a:cubicBezTo>
                    <a:pt x="862" y="1"/>
                    <a:pt x="1" y="1011"/>
                    <a:pt x="1" y="2692"/>
                  </a:cubicBezTo>
                  <a:lnTo>
                    <a:pt x="6706" y="20824"/>
                  </a:lnTo>
                  <a:cubicBezTo>
                    <a:pt x="6706" y="23279"/>
                    <a:pt x="8500" y="26206"/>
                    <a:pt x="10577" y="27434"/>
                  </a:cubicBezTo>
                  <a:lnTo>
                    <a:pt x="42307" y="47265"/>
                  </a:lnTo>
                  <a:cubicBezTo>
                    <a:pt x="42839" y="47566"/>
                    <a:pt x="43433" y="47702"/>
                    <a:pt x="44020" y="47702"/>
                  </a:cubicBezTo>
                  <a:cubicBezTo>
                    <a:pt x="45831" y="47702"/>
                    <a:pt x="47574" y="46404"/>
                    <a:pt x="47218" y="44621"/>
                  </a:cubicBezTo>
                  <a:cubicBezTo>
                    <a:pt x="46368" y="39805"/>
                    <a:pt x="42402" y="30928"/>
                    <a:pt x="40796" y="26301"/>
                  </a:cubicBezTo>
                  <a:cubicBezTo>
                    <a:pt x="40230" y="24506"/>
                    <a:pt x="39096" y="20918"/>
                    <a:pt x="37019" y="19690"/>
                  </a:cubicBezTo>
                  <a:lnTo>
                    <a:pt x="3778" y="520"/>
                  </a:lnTo>
                  <a:cubicBezTo>
                    <a:pt x="3179" y="166"/>
                    <a:pt x="2612" y="1"/>
                    <a:pt x="2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6"/>
            <p:cNvSpPr/>
            <p:nvPr/>
          </p:nvSpPr>
          <p:spPr>
            <a:xfrm>
              <a:off x="1060165" y="2101228"/>
              <a:ext cx="768572" cy="754644"/>
            </a:xfrm>
            <a:custGeom>
              <a:rect b="b" l="l" r="r" t="t"/>
              <a:pathLst>
                <a:path extrusionOk="0" h="47033" w="47901">
                  <a:moveTo>
                    <a:pt x="2118" y="1"/>
                  </a:moveTo>
                  <a:cubicBezTo>
                    <a:pt x="866" y="1"/>
                    <a:pt x="0" y="1032"/>
                    <a:pt x="0" y="2784"/>
                  </a:cubicBezTo>
                  <a:cubicBezTo>
                    <a:pt x="0" y="2784"/>
                    <a:pt x="5194" y="16288"/>
                    <a:pt x="6705" y="20821"/>
                  </a:cubicBezTo>
                  <a:cubicBezTo>
                    <a:pt x="7366" y="22615"/>
                    <a:pt x="8499" y="26298"/>
                    <a:pt x="10577" y="27526"/>
                  </a:cubicBezTo>
                  <a:lnTo>
                    <a:pt x="43723" y="46696"/>
                  </a:lnTo>
                  <a:cubicBezTo>
                    <a:pt x="44141" y="46932"/>
                    <a:pt x="44555" y="47032"/>
                    <a:pt x="44949" y="47032"/>
                  </a:cubicBezTo>
                  <a:cubicBezTo>
                    <a:pt x="46603" y="47032"/>
                    <a:pt x="47900" y="45269"/>
                    <a:pt x="47595" y="44430"/>
                  </a:cubicBezTo>
                  <a:cubicBezTo>
                    <a:pt x="46367" y="40463"/>
                    <a:pt x="42401" y="30926"/>
                    <a:pt x="40796" y="26393"/>
                  </a:cubicBezTo>
                  <a:cubicBezTo>
                    <a:pt x="40229" y="24599"/>
                    <a:pt x="39096" y="20916"/>
                    <a:pt x="37018" y="19688"/>
                  </a:cubicBezTo>
                  <a:lnTo>
                    <a:pt x="3778" y="518"/>
                  </a:lnTo>
                  <a:cubicBezTo>
                    <a:pt x="3183" y="166"/>
                    <a:pt x="2619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6"/>
            <p:cNvSpPr/>
            <p:nvPr/>
          </p:nvSpPr>
          <p:spPr>
            <a:xfrm>
              <a:off x="1385927" y="2592878"/>
              <a:ext cx="69716" cy="80321"/>
            </a:xfrm>
            <a:custGeom>
              <a:rect b="b" l="l" r="r" t="t"/>
              <a:pathLst>
                <a:path extrusionOk="0" h="5006" w="4345">
                  <a:moveTo>
                    <a:pt x="3117" y="0"/>
                  </a:moveTo>
                  <a:lnTo>
                    <a:pt x="1" y="2739"/>
                  </a:lnTo>
                  <a:lnTo>
                    <a:pt x="4345" y="5005"/>
                  </a:lnTo>
                  <a:lnTo>
                    <a:pt x="4345" y="5005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6"/>
            <p:cNvSpPr/>
            <p:nvPr/>
          </p:nvSpPr>
          <p:spPr>
            <a:xfrm>
              <a:off x="1329866" y="2705001"/>
              <a:ext cx="157594" cy="103041"/>
            </a:xfrm>
            <a:custGeom>
              <a:rect b="b" l="l" r="r" t="t"/>
              <a:pathLst>
                <a:path extrusionOk="0" h="6422" w="9822">
                  <a:moveTo>
                    <a:pt x="5667" y="0"/>
                  </a:moveTo>
                  <a:lnTo>
                    <a:pt x="0" y="4722"/>
                  </a:lnTo>
                  <a:lnTo>
                    <a:pt x="2834" y="6422"/>
                  </a:lnTo>
                  <a:lnTo>
                    <a:pt x="9822" y="2361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6"/>
            <p:cNvSpPr/>
            <p:nvPr/>
          </p:nvSpPr>
          <p:spPr>
            <a:xfrm>
              <a:off x="1355618" y="2567110"/>
              <a:ext cx="131842" cy="298517"/>
            </a:xfrm>
            <a:custGeom>
              <a:rect b="b" l="l" r="r" t="t"/>
              <a:pathLst>
                <a:path extrusionOk="0" h="18605" w="8217">
                  <a:moveTo>
                    <a:pt x="4817" y="1"/>
                  </a:moveTo>
                  <a:lnTo>
                    <a:pt x="1" y="13883"/>
                  </a:lnTo>
                  <a:lnTo>
                    <a:pt x="1" y="18605"/>
                  </a:lnTo>
                  <a:lnTo>
                    <a:pt x="8217" y="13883"/>
                  </a:lnTo>
                  <a:lnTo>
                    <a:pt x="8217" y="11050"/>
                  </a:lnTo>
                  <a:lnTo>
                    <a:pt x="2834" y="14072"/>
                  </a:lnTo>
                  <a:lnTo>
                    <a:pt x="2834" y="12561"/>
                  </a:lnTo>
                  <a:lnTo>
                    <a:pt x="5006" y="1606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6"/>
            <p:cNvSpPr/>
            <p:nvPr/>
          </p:nvSpPr>
          <p:spPr>
            <a:xfrm>
              <a:off x="1254101" y="2535293"/>
              <a:ext cx="178822" cy="334875"/>
            </a:xfrm>
            <a:custGeom>
              <a:rect b="b" l="l" r="r" t="t"/>
              <a:pathLst>
                <a:path extrusionOk="0" h="20871" w="11145">
                  <a:moveTo>
                    <a:pt x="7744" y="1"/>
                  </a:moveTo>
                  <a:lnTo>
                    <a:pt x="1" y="12183"/>
                  </a:lnTo>
                  <a:lnTo>
                    <a:pt x="1" y="16999"/>
                  </a:lnTo>
                  <a:lnTo>
                    <a:pt x="6328" y="20871"/>
                  </a:lnTo>
                  <a:lnTo>
                    <a:pt x="6328" y="15866"/>
                  </a:lnTo>
                  <a:lnTo>
                    <a:pt x="11144" y="198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6"/>
            <p:cNvSpPr/>
            <p:nvPr/>
          </p:nvSpPr>
          <p:spPr>
            <a:xfrm>
              <a:off x="2158686" y="2474691"/>
              <a:ext cx="186379" cy="117867"/>
            </a:xfrm>
            <a:custGeom>
              <a:rect b="b" l="l" r="r" t="t"/>
              <a:pathLst>
                <a:path extrusionOk="0" h="7346" w="11616">
                  <a:moveTo>
                    <a:pt x="3494" y="4722"/>
                  </a:moveTo>
                  <a:lnTo>
                    <a:pt x="2078" y="5383"/>
                  </a:lnTo>
                  <a:cubicBezTo>
                    <a:pt x="2172" y="5289"/>
                    <a:pt x="2266" y="5194"/>
                    <a:pt x="2266" y="5194"/>
                  </a:cubicBezTo>
                  <a:lnTo>
                    <a:pt x="3400" y="4722"/>
                  </a:lnTo>
                  <a:close/>
                  <a:moveTo>
                    <a:pt x="3116" y="0"/>
                  </a:moveTo>
                  <a:cubicBezTo>
                    <a:pt x="3116" y="1345"/>
                    <a:pt x="4302" y="1582"/>
                    <a:pt x="5140" y="1582"/>
                  </a:cubicBezTo>
                  <a:cubicBezTo>
                    <a:pt x="5596" y="1582"/>
                    <a:pt x="5949" y="1511"/>
                    <a:pt x="5949" y="1511"/>
                  </a:cubicBezTo>
                  <a:lnTo>
                    <a:pt x="6138" y="2078"/>
                  </a:lnTo>
                  <a:cubicBezTo>
                    <a:pt x="6044" y="2078"/>
                    <a:pt x="5949" y="2078"/>
                    <a:pt x="5855" y="2172"/>
                  </a:cubicBezTo>
                  <a:lnTo>
                    <a:pt x="2739" y="2267"/>
                  </a:lnTo>
                  <a:lnTo>
                    <a:pt x="1039" y="3117"/>
                  </a:lnTo>
                  <a:lnTo>
                    <a:pt x="0" y="4722"/>
                  </a:lnTo>
                  <a:cubicBezTo>
                    <a:pt x="0" y="4722"/>
                    <a:pt x="231" y="5046"/>
                    <a:pt x="532" y="5046"/>
                  </a:cubicBezTo>
                  <a:cubicBezTo>
                    <a:pt x="661" y="5046"/>
                    <a:pt x="803" y="4987"/>
                    <a:pt x="944" y="4817"/>
                  </a:cubicBezTo>
                  <a:cubicBezTo>
                    <a:pt x="1417" y="4250"/>
                    <a:pt x="1794" y="3778"/>
                    <a:pt x="1794" y="3778"/>
                  </a:cubicBezTo>
                  <a:lnTo>
                    <a:pt x="2927" y="3400"/>
                  </a:lnTo>
                  <a:lnTo>
                    <a:pt x="3305" y="3494"/>
                  </a:lnTo>
                  <a:lnTo>
                    <a:pt x="3211" y="3494"/>
                  </a:lnTo>
                  <a:lnTo>
                    <a:pt x="1322" y="4533"/>
                  </a:lnTo>
                  <a:lnTo>
                    <a:pt x="189" y="6328"/>
                  </a:lnTo>
                  <a:cubicBezTo>
                    <a:pt x="189" y="6328"/>
                    <a:pt x="468" y="6607"/>
                    <a:pt x="769" y="6607"/>
                  </a:cubicBezTo>
                  <a:cubicBezTo>
                    <a:pt x="859" y="6607"/>
                    <a:pt x="952" y="6582"/>
                    <a:pt x="1039" y="6516"/>
                  </a:cubicBezTo>
                  <a:lnTo>
                    <a:pt x="1039" y="6516"/>
                  </a:lnTo>
                  <a:lnTo>
                    <a:pt x="755" y="6894"/>
                  </a:lnTo>
                  <a:cubicBezTo>
                    <a:pt x="755" y="6894"/>
                    <a:pt x="1085" y="7176"/>
                    <a:pt x="1445" y="7176"/>
                  </a:cubicBezTo>
                  <a:cubicBezTo>
                    <a:pt x="1595" y="7176"/>
                    <a:pt x="1750" y="7127"/>
                    <a:pt x="1889" y="6989"/>
                  </a:cubicBezTo>
                  <a:cubicBezTo>
                    <a:pt x="2361" y="6422"/>
                    <a:pt x="2739" y="6044"/>
                    <a:pt x="2739" y="6044"/>
                  </a:cubicBezTo>
                  <a:lnTo>
                    <a:pt x="3211" y="5950"/>
                  </a:lnTo>
                  <a:lnTo>
                    <a:pt x="3211" y="5950"/>
                  </a:lnTo>
                  <a:lnTo>
                    <a:pt x="2833" y="6139"/>
                  </a:lnTo>
                  <a:lnTo>
                    <a:pt x="1983" y="7177"/>
                  </a:lnTo>
                  <a:cubicBezTo>
                    <a:pt x="1983" y="7177"/>
                    <a:pt x="2193" y="7345"/>
                    <a:pt x="2417" y="7345"/>
                  </a:cubicBezTo>
                  <a:cubicBezTo>
                    <a:pt x="2529" y="7345"/>
                    <a:pt x="2644" y="7303"/>
                    <a:pt x="2739" y="7177"/>
                  </a:cubicBezTo>
                  <a:cubicBezTo>
                    <a:pt x="3022" y="6800"/>
                    <a:pt x="3305" y="6516"/>
                    <a:pt x="3305" y="6516"/>
                  </a:cubicBezTo>
                  <a:lnTo>
                    <a:pt x="4061" y="6328"/>
                  </a:lnTo>
                  <a:lnTo>
                    <a:pt x="5949" y="6800"/>
                  </a:lnTo>
                  <a:cubicBezTo>
                    <a:pt x="6422" y="6941"/>
                    <a:pt x="7319" y="7012"/>
                    <a:pt x="8192" y="7012"/>
                  </a:cubicBezTo>
                  <a:cubicBezTo>
                    <a:pt x="9066" y="7012"/>
                    <a:pt x="9916" y="6941"/>
                    <a:pt x="10293" y="6800"/>
                  </a:cubicBezTo>
                  <a:cubicBezTo>
                    <a:pt x="10577" y="6611"/>
                    <a:pt x="11615" y="4817"/>
                    <a:pt x="11615" y="4817"/>
                  </a:cubicBezTo>
                  <a:cubicBezTo>
                    <a:pt x="11615" y="4817"/>
                    <a:pt x="11049" y="3022"/>
                    <a:pt x="9632" y="2172"/>
                  </a:cubicBezTo>
                  <a:lnTo>
                    <a:pt x="7649" y="473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6"/>
            <p:cNvSpPr/>
            <p:nvPr/>
          </p:nvSpPr>
          <p:spPr>
            <a:xfrm>
              <a:off x="1338963" y="3245926"/>
              <a:ext cx="196984" cy="389428"/>
            </a:xfrm>
            <a:custGeom>
              <a:rect b="b" l="l" r="r" t="t"/>
              <a:pathLst>
                <a:path extrusionOk="0" h="24271" w="12277">
                  <a:moveTo>
                    <a:pt x="5477" y="1889"/>
                  </a:moveTo>
                  <a:lnTo>
                    <a:pt x="11332" y="7366"/>
                  </a:lnTo>
                  <a:lnTo>
                    <a:pt x="11049" y="8216"/>
                  </a:lnTo>
                  <a:lnTo>
                    <a:pt x="5194" y="2739"/>
                  </a:lnTo>
                  <a:lnTo>
                    <a:pt x="5477" y="1889"/>
                  </a:lnTo>
                  <a:close/>
                  <a:moveTo>
                    <a:pt x="4627" y="4722"/>
                  </a:moveTo>
                  <a:lnTo>
                    <a:pt x="10482" y="10199"/>
                  </a:lnTo>
                  <a:lnTo>
                    <a:pt x="9727" y="12844"/>
                  </a:lnTo>
                  <a:lnTo>
                    <a:pt x="3872" y="7366"/>
                  </a:lnTo>
                  <a:lnTo>
                    <a:pt x="4627" y="4722"/>
                  </a:lnTo>
                  <a:close/>
                  <a:moveTo>
                    <a:pt x="3683" y="8122"/>
                  </a:moveTo>
                  <a:lnTo>
                    <a:pt x="6422" y="10672"/>
                  </a:lnTo>
                  <a:lnTo>
                    <a:pt x="5666" y="13316"/>
                  </a:lnTo>
                  <a:lnTo>
                    <a:pt x="2928" y="10766"/>
                  </a:lnTo>
                  <a:lnTo>
                    <a:pt x="3683" y="8122"/>
                  </a:lnTo>
                  <a:close/>
                  <a:moveTo>
                    <a:pt x="6799" y="11049"/>
                  </a:moveTo>
                  <a:lnTo>
                    <a:pt x="9538" y="13599"/>
                  </a:lnTo>
                  <a:lnTo>
                    <a:pt x="8782" y="16243"/>
                  </a:lnTo>
                  <a:lnTo>
                    <a:pt x="6044" y="13694"/>
                  </a:lnTo>
                  <a:lnTo>
                    <a:pt x="6799" y="11049"/>
                  </a:lnTo>
                  <a:close/>
                  <a:moveTo>
                    <a:pt x="2550" y="11805"/>
                  </a:moveTo>
                  <a:lnTo>
                    <a:pt x="8499" y="17282"/>
                  </a:lnTo>
                  <a:lnTo>
                    <a:pt x="8310" y="17849"/>
                  </a:lnTo>
                  <a:lnTo>
                    <a:pt x="2455" y="12277"/>
                  </a:lnTo>
                  <a:lnTo>
                    <a:pt x="2550" y="11805"/>
                  </a:lnTo>
                  <a:close/>
                  <a:moveTo>
                    <a:pt x="2267" y="12844"/>
                  </a:moveTo>
                  <a:lnTo>
                    <a:pt x="8216" y="18415"/>
                  </a:lnTo>
                  <a:lnTo>
                    <a:pt x="8027" y="18887"/>
                  </a:lnTo>
                  <a:lnTo>
                    <a:pt x="2172" y="13410"/>
                  </a:lnTo>
                  <a:lnTo>
                    <a:pt x="2267" y="12844"/>
                  </a:lnTo>
                  <a:close/>
                  <a:moveTo>
                    <a:pt x="1983" y="13977"/>
                  </a:moveTo>
                  <a:lnTo>
                    <a:pt x="7838" y="19454"/>
                  </a:lnTo>
                  <a:lnTo>
                    <a:pt x="7744" y="19926"/>
                  </a:lnTo>
                  <a:lnTo>
                    <a:pt x="1794" y="14449"/>
                  </a:lnTo>
                  <a:lnTo>
                    <a:pt x="1983" y="13977"/>
                  </a:lnTo>
                  <a:close/>
                  <a:moveTo>
                    <a:pt x="1700" y="15016"/>
                  </a:moveTo>
                  <a:lnTo>
                    <a:pt x="7555" y="20493"/>
                  </a:lnTo>
                  <a:lnTo>
                    <a:pt x="7460" y="21059"/>
                  </a:lnTo>
                  <a:lnTo>
                    <a:pt x="1511" y="15488"/>
                  </a:lnTo>
                  <a:lnTo>
                    <a:pt x="1700" y="15016"/>
                  </a:lnTo>
                  <a:close/>
                  <a:moveTo>
                    <a:pt x="1322" y="16149"/>
                  </a:moveTo>
                  <a:lnTo>
                    <a:pt x="7272" y="21626"/>
                  </a:lnTo>
                  <a:lnTo>
                    <a:pt x="7083" y="22098"/>
                  </a:lnTo>
                  <a:lnTo>
                    <a:pt x="1228" y="16621"/>
                  </a:lnTo>
                  <a:lnTo>
                    <a:pt x="1322" y="16149"/>
                  </a:lnTo>
                  <a:close/>
                  <a:moveTo>
                    <a:pt x="5005" y="1"/>
                  </a:moveTo>
                  <a:lnTo>
                    <a:pt x="0" y="17471"/>
                  </a:lnTo>
                  <a:lnTo>
                    <a:pt x="7272" y="24270"/>
                  </a:lnTo>
                  <a:lnTo>
                    <a:pt x="12277" y="6800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6"/>
            <p:cNvSpPr/>
            <p:nvPr/>
          </p:nvSpPr>
          <p:spPr>
            <a:xfrm>
              <a:off x="1422285" y="3276235"/>
              <a:ext cx="98516" cy="101533"/>
            </a:xfrm>
            <a:custGeom>
              <a:rect b="b" l="l" r="r" t="t"/>
              <a:pathLst>
                <a:path extrusionOk="0" h="6328" w="6140">
                  <a:moveTo>
                    <a:pt x="284" y="0"/>
                  </a:moveTo>
                  <a:lnTo>
                    <a:pt x="1" y="850"/>
                  </a:lnTo>
                  <a:lnTo>
                    <a:pt x="5856" y="6327"/>
                  </a:lnTo>
                  <a:lnTo>
                    <a:pt x="6139" y="547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6"/>
            <p:cNvSpPr/>
            <p:nvPr/>
          </p:nvSpPr>
          <p:spPr>
            <a:xfrm>
              <a:off x="1378354" y="3435321"/>
              <a:ext cx="96992" cy="96992"/>
            </a:xfrm>
            <a:custGeom>
              <a:rect b="b" l="l" r="r" t="t"/>
              <a:pathLst>
                <a:path extrusionOk="0" h="6045" w="6045">
                  <a:moveTo>
                    <a:pt x="95" y="1"/>
                  </a:moveTo>
                  <a:lnTo>
                    <a:pt x="0" y="473"/>
                  </a:lnTo>
                  <a:lnTo>
                    <a:pt x="5855" y="6045"/>
                  </a:lnTo>
                  <a:lnTo>
                    <a:pt x="6044" y="54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6"/>
            <p:cNvSpPr/>
            <p:nvPr/>
          </p:nvSpPr>
          <p:spPr>
            <a:xfrm>
              <a:off x="1373813" y="3451992"/>
              <a:ext cx="96976" cy="96992"/>
            </a:xfrm>
            <a:custGeom>
              <a:rect b="b" l="l" r="r" t="t"/>
              <a:pathLst>
                <a:path extrusionOk="0" h="6045" w="6044">
                  <a:moveTo>
                    <a:pt x="95" y="1"/>
                  </a:moveTo>
                  <a:lnTo>
                    <a:pt x="0" y="567"/>
                  </a:lnTo>
                  <a:lnTo>
                    <a:pt x="5855" y="6044"/>
                  </a:lnTo>
                  <a:lnTo>
                    <a:pt x="6044" y="557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6"/>
            <p:cNvSpPr/>
            <p:nvPr/>
          </p:nvSpPr>
          <p:spPr>
            <a:xfrm>
              <a:off x="1367748" y="3470171"/>
              <a:ext cx="96992" cy="95484"/>
            </a:xfrm>
            <a:custGeom>
              <a:rect b="b" l="l" r="r" t="t"/>
              <a:pathLst>
                <a:path extrusionOk="0" h="5951" w="6045">
                  <a:moveTo>
                    <a:pt x="189" y="1"/>
                  </a:moveTo>
                  <a:lnTo>
                    <a:pt x="0" y="473"/>
                  </a:lnTo>
                  <a:lnTo>
                    <a:pt x="5950" y="5950"/>
                  </a:lnTo>
                  <a:lnTo>
                    <a:pt x="6044" y="547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6"/>
            <p:cNvSpPr/>
            <p:nvPr/>
          </p:nvSpPr>
          <p:spPr>
            <a:xfrm>
              <a:off x="1363207" y="3486842"/>
              <a:ext cx="96976" cy="96992"/>
            </a:xfrm>
            <a:custGeom>
              <a:rect b="b" l="l" r="r" t="t"/>
              <a:pathLst>
                <a:path extrusionOk="0" h="6045" w="6044">
                  <a:moveTo>
                    <a:pt x="189" y="1"/>
                  </a:moveTo>
                  <a:lnTo>
                    <a:pt x="0" y="473"/>
                  </a:lnTo>
                  <a:lnTo>
                    <a:pt x="5949" y="6044"/>
                  </a:lnTo>
                  <a:lnTo>
                    <a:pt x="6044" y="547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6"/>
            <p:cNvSpPr/>
            <p:nvPr/>
          </p:nvSpPr>
          <p:spPr>
            <a:xfrm>
              <a:off x="1358651" y="3505021"/>
              <a:ext cx="96992" cy="95484"/>
            </a:xfrm>
            <a:custGeom>
              <a:rect b="b" l="l" r="r" t="t"/>
              <a:pathLst>
                <a:path extrusionOk="0" h="5951" w="6045">
                  <a:moveTo>
                    <a:pt x="95" y="1"/>
                  </a:moveTo>
                  <a:lnTo>
                    <a:pt x="1" y="473"/>
                  </a:lnTo>
                  <a:lnTo>
                    <a:pt x="5856" y="5950"/>
                  </a:lnTo>
                  <a:lnTo>
                    <a:pt x="6045" y="54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6"/>
            <p:cNvSpPr/>
            <p:nvPr/>
          </p:nvSpPr>
          <p:spPr>
            <a:xfrm>
              <a:off x="1401074" y="3321690"/>
              <a:ext cx="106090" cy="130317"/>
            </a:xfrm>
            <a:custGeom>
              <a:rect b="b" l="l" r="r" t="t"/>
              <a:pathLst>
                <a:path extrusionOk="0" h="8122" w="6612">
                  <a:moveTo>
                    <a:pt x="756" y="0"/>
                  </a:moveTo>
                  <a:lnTo>
                    <a:pt x="1" y="2644"/>
                  </a:lnTo>
                  <a:lnTo>
                    <a:pt x="5856" y="8122"/>
                  </a:lnTo>
                  <a:lnTo>
                    <a:pt x="6611" y="54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6"/>
            <p:cNvSpPr/>
            <p:nvPr/>
          </p:nvSpPr>
          <p:spPr>
            <a:xfrm>
              <a:off x="1435923" y="3423207"/>
              <a:ext cx="56077" cy="83354"/>
            </a:xfrm>
            <a:custGeom>
              <a:rect b="b" l="l" r="r" t="t"/>
              <a:pathLst>
                <a:path extrusionOk="0" h="5195" w="3495">
                  <a:moveTo>
                    <a:pt x="756" y="0"/>
                  </a:moveTo>
                  <a:lnTo>
                    <a:pt x="1" y="2645"/>
                  </a:lnTo>
                  <a:lnTo>
                    <a:pt x="2739" y="5194"/>
                  </a:lnTo>
                  <a:lnTo>
                    <a:pt x="3495" y="255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6"/>
            <p:cNvSpPr/>
            <p:nvPr/>
          </p:nvSpPr>
          <p:spPr>
            <a:xfrm>
              <a:off x="1385927" y="3376227"/>
              <a:ext cx="56077" cy="83354"/>
            </a:xfrm>
            <a:custGeom>
              <a:rect b="b" l="l" r="r" t="t"/>
              <a:pathLst>
                <a:path extrusionOk="0" h="5195" w="3495">
                  <a:moveTo>
                    <a:pt x="756" y="1"/>
                  </a:moveTo>
                  <a:lnTo>
                    <a:pt x="1" y="2645"/>
                  </a:lnTo>
                  <a:lnTo>
                    <a:pt x="2739" y="5195"/>
                  </a:lnTo>
                  <a:lnTo>
                    <a:pt x="3495" y="2551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6"/>
            <p:cNvSpPr/>
            <p:nvPr/>
          </p:nvSpPr>
          <p:spPr>
            <a:xfrm>
              <a:off x="1235922" y="4264142"/>
              <a:ext cx="37898" cy="51537"/>
            </a:xfrm>
            <a:custGeom>
              <a:rect b="b" l="l" r="r" t="t"/>
              <a:pathLst>
                <a:path extrusionOk="0" h="3212" w="2362">
                  <a:moveTo>
                    <a:pt x="1795" y="0"/>
                  </a:moveTo>
                  <a:lnTo>
                    <a:pt x="1" y="2172"/>
                  </a:lnTo>
                  <a:lnTo>
                    <a:pt x="1795" y="3211"/>
                  </a:lnTo>
                  <a:lnTo>
                    <a:pt x="2361" y="1984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6"/>
            <p:cNvSpPr/>
            <p:nvPr/>
          </p:nvSpPr>
          <p:spPr>
            <a:xfrm>
              <a:off x="748026" y="4552037"/>
              <a:ext cx="43963" cy="45472"/>
            </a:xfrm>
            <a:custGeom>
              <a:rect b="b" l="l" r="r" t="t"/>
              <a:pathLst>
                <a:path extrusionOk="0" h="2834" w="2740">
                  <a:moveTo>
                    <a:pt x="2362" y="0"/>
                  </a:moveTo>
                  <a:lnTo>
                    <a:pt x="1" y="1794"/>
                  </a:lnTo>
                  <a:lnTo>
                    <a:pt x="1795" y="2833"/>
                  </a:lnTo>
                  <a:lnTo>
                    <a:pt x="2739" y="1511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6"/>
            <p:cNvSpPr/>
            <p:nvPr/>
          </p:nvSpPr>
          <p:spPr>
            <a:xfrm>
              <a:off x="1175320" y="3561082"/>
              <a:ext cx="89403" cy="737926"/>
            </a:xfrm>
            <a:custGeom>
              <a:rect b="b" l="l" r="r" t="t"/>
              <a:pathLst>
                <a:path extrusionOk="0" h="45991" w="5572">
                  <a:moveTo>
                    <a:pt x="3400" y="1"/>
                  </a:moveTo>
                  <a:lnTo>
                    <a:pt x="1606" y="1040"/>
                  </a:lnTo>
                  <a:cubicBezTo>
                    <a:pt x="1606" y="1890"/>
                    <a:pt x="1511" y="2740"/>
                    <a:pt x="1417" y="3589"/>
                  </a:cubicBezTo>
                  <a:cubicBezTo>
                    <a:pt x="0" y="18982"/>
                    <a:pt x="756" y="33336"/>
                    <a:pt x="3778" y="45990"/>
                  </a:cubicBezTo>
                  <a:lnTo>
                    <a:pt x="5572" y="44952"/>
                  </a:lnTo>
                  <a:cubicBezTo>
                    <a:pt x="2550" y="32297"/>
                    <a:pt x="2172" y="18132"/>
                    <a:pt x="3589" y="2740"/>
                  </a:cubicBezTo>
                  <a:cubicBezTo>
                    <a:pt x="3589" y="1890"/>
                    <a:pt x="3305" y="851"/>
                    <a:pt x="3400" y="1"/>
                  </a:cubicBez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6"/>
            <p:cNvSpPr/>
            <p:nvPr/>
          </p:nvSpPr>
          <p:spPr>
            <a:xfrm>
              <a:off x="826823" y="3562606"/>
              <a:ext cx="431851" cy="259111"/>
            </a:xfrm>
            <a:custGeom>
              <a:rect b="b" l="l" r="r" t="t"/>
              <a:pathLst>
                <a:path extrusionOk="0" h="16149" w="26915">
                  <a:moveTo>
                    <a:pt x="25120" y="0"/>
                  </a:moveTo>
                  <a:cubicBezTo>
                    <a:pt x="24175" y="378"/>
                    <a:pt x="0" y="14166"/>
                    <a:pt x="0" y="14166"/>
                  </a:cubicBezTo>
                  <a:lnTo>
                    <a:pt x="567" y="16149"/>
                  </a:lnTo>
                  <a:cubicBezTo>
                    <a:pt x="567" y="16149"/>
                    <a:pt x="19737" y="5100"/>
                    <a:pt x="26914" y="945"/>
                  </a:cubicBezTo>
                  <a:cubicBezTo>
                    <a:pt x="26347" y="661"/>
                    <a:pt x="25686" y="284"/>
                    <a:pt x="25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6"/>
            <p:cNvSpPr/>
            <p:nvPr/>
          </p:nvSpPr>
          <p:spPr>
            <a:xfrm>
              <a:off x="748026" y="3612602"/>
              <a:ext cx="103057" cy="968236"/>
            </a:xfrm>
            <a:custGeom>
              <a:rect b="b" l="l" r="r" t="t"/>
              <a:pathLst>
                <a:path extrusionOk="0" h="60345" w="6423">
                  <a:moveTo>
                    <a:pt x="1795" y="1"/>
                  </a:moveTo>
                  <a:cubicBezTo>
                    <a:pt x="1228" y="284"/>
                    <a:pt x="567" y="662"/>
                    <a:pt x="1" y="945"/>
                  </a:cubicBezTo>
                  <a:cubicBezTo>
                    <a:pt x="4061" y="18132"/>
                    <a:pt x="4061" y="38530"/>
                    <a:pt x="1" y="60344"/>
                  </a:cubicBezTo>
                  <a:cubicBezTo>
                    <a:pt x="567" y="60061"/>
                    <a:pt x="1795" y="59872"/>
                    <a:pt x="2456" y="59589"/>
                  </a:cubicBezTo>
                  <a:cubicBezTo>
                    <a:pt x="6422" y="37680"/>
                    <a:pt x="5856" y="17093"/>
                    <a:pt x="1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6"/>
            <p:cNvSpPr/>
            <p:nvPr/>
          </p:nvSpPr>
          <p:spPr>
            <a:xfrm>
              <a:off x="1204105" y="3577753"/>
              <a:ext cx="89419" cy="737926"/>
            </a:xfrm>
            <a:custGeom>
              <a:rect b="b" l="l" r="r" t="t"/>
              <a:pathLst>
                <a:path extrusionOk="0" h="45991" w="5573">
                  <a:moveTo>
                    <a:pt x="3400" y="1"/>
                  </a:moveTo>
                  <a:lnTo>
                    <a:pt x="1606" y="1039"/>
                  </a:lnTo>
                  <a:cubicBezTo>
                    <a:pt x="1511" y="1889"/>
                    <a:pt x="1417" y="2739"/>
                    <a:pt x="1417" y="3589"/>
                  </a:cubicBezTo>
                  <a:cubicBezTo>
                    <a:pt x="0" y="18982"/>
                    <a:pt x="756" y="33336"/>
                    <a:pt x="3778" y="45990"/>
                  </a:cubicBezTo>
                  <a:lnTo>
                    <a:pt x="5572" y="44951"/>
                  </a:lnTo>
                  <a:cubicBezTo>
                    <a:pt x="2550" y="32297"/>
                    <a:pt x="1795" y="17943"/>
                    <a:pt x="3211" y="2550"/>
                  </a:cubicBezTo>
                  <a:cubicBezTo>
                    <a:pt x="3211" y="1701"/>
                    <a:pt x="3306" y="851"/>
                    <a:pt x="3400" y="1"/>
                  </a:cubicBezTo>
                  <a:close/>
                </a:path>
              </a:pathLst>
            </a:custGeom>
            <a:solidFill>
              <a:srgbClr val="69B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6"/>
            <p:cNvSpPr/>
            <p:nvPr/>
          </p:nvSpPr>
          <p:spPr>
            <a:xfrm>
              <a:off x="822282" y="3577753"/>
              <a:ext cx="436392" cy="290944"/>
            </a:xfrm>
            <a:custGeom>
              <a:rect b="b" l="l" r="r" t="t"/>
              <a:pathLst>
                <a:path extrusionOk="0" h="18133" w="27198">
                  <a:moveTo>
                    <a:pt x="27197" y="1"/>
                  </a:moveTo>
                  <a:lnTo>
                    <a:pt x="0" y="15771"/>
                  </a:lnTo>
                  <a:lnTo>
                    <a:pt x="0" y="18132"/>
                  </a:lnTo>
                  <a:lnTo>
                    <a:pt x="27008" y="2550"/>
                  </a:lnTo>
                  <a:cubicBezTo>
                    <a:pt x="27008" y="1701"/>
                    <a:pt x="27103" y="851"/>
                    <a:pt x="27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6"/>
            <p:cNvSpPr/>
            <p:nvPr/>
          </p:nvSpPr>
          <p:spPr>
            <a:xfrm>
              <a:off x="776811" y="3627765"/>
              <a:ext cx="93960" cy="969744"/>
            </a:xfrm>
            <a:custGeom>
              <a:rect b="b" l="l" r="r" t="t"/>
              <a:pathLst>
                <a:path extrusionOk="0" h="60439" w="5856">
                  <a:moveTo>
                    <a:pt x="1795" y="0"/>
                  </a:moveTo>
                  <a:cubicBezTo>
                    <a:pt x="1134" y="378"/>
                    <a:pt x="568" y="661"/>
                    <a:pt x="1" y="1039"/>
                  </a:cubicBezTo>
                  <a:cubicBezTo>
                    <a:pt x="4062" y="18226"/>
                    <a:pt x="4062" y="38529"/>
                    <a:pt x="1" y="60438"/>
                  </a:cubicBezTo>
                  <a:cubicBezTo>
                    <a:pt x="568" y="60060"/>
                    <a:pt x="1134" y="59683"/>
                    <a:pt x="1795" y="59399"/>
                  </a:cubicBezTo>
                  <a:cubicBezTo>
                    <a:pt x="5856" y="37490"/>
                    <a:pt x="5856" y="17187"/>
                    <a:pt x="1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6"/>
            <p:cNvSpPr/>
            <p:nvPr/>
          </p:nvSpPr>
          <p:spPr>
            <a:xfrm>
              <a:off x="748026" y="3612602"/>
              <a:ext cx="57602" cy="31833"/>
            </a:xfrm>
            <a:custGeom>
              <a:rect b="b" l="l" r="r" t="t"/>
              <a:pathLst>
                <a:path extrusionOk="0" h="1984" w="3590">
                  <a:moveTo>
                    <a:pt x="1795" y="1"/>
                  </a:moveTo>
                  <a:lnTo>
                    <a:pt x="1" y="945"/>
                  </a:lnTo>
                  <a:lnTo>
                    <a:pt x="1795" y="1984"/>
                  </a:lnTo>
                  <a:lnTo>
                    <a:pt x="3589" y="945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69BB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6"/>
            <p:cNvSpPr/>
            <p:nvPr/>
          </p:nvSpPr>
          <p:spPr>
            <a:xfrm>
              <a:off x="749550" y="3723537"/>
              <a:ext cx="907618" cy="461823"/>
            </a:xfrm>
            <a:custGeom>
              <a:rect b="b" l="l" r="r" t="t"/>
              <a:pathLst>
                <a:path extrusionOk="0" h="28783" w="56567">
                  <a:moveTo>
                    <a:pt x="31443" y="1"/>
                  </a:moveTo>
                  <a:cubicBezTo>
                    <a:pt x="30991" y="1"/>
                    <a:pt x="30489" y="176"/>
                    <a:pt x="29936" y="453"/>
                  </a:cubicBezTo>
                  <a:lnTo>
                    <a:pt x="13410" y="9802"/>
                  </a:lnTo>
                  <a:lnTo>
                    <a:pt x="12654" y="10274"/>
                  </a:lnTo>
                  <a:lnTo>
                    <a:pt x="12560" y="10368"/>
                  </a:lnTo>
                  <a:lnTo>
                    <a:pt x="1228" y="16790"/>
                  </a:lnTo>
                  <a:cubicBezTo>
                    <a:pt x="850" y="16979"/>
                    <a:pt x="472" y="17356"/>
                    <a:pt x="0" y="17734"/>
                  </a:cubicBezTo>
                  <a:lnTo>
                    <a:pt x="1228" y="28783"/>
                  </a:lnTo>
                  <a:lnTo>
                    <a:pt x="21342" y="17356"/>
                  </a:lnTo>
                  <a:lnTo>
                    <a:pt x="34469" y="25383"/>
                  </a:lnTo>
                  <a:lnTo>
                    <a:pt x="35885" y="26233"/>
                  </a:lnTo>
                  <a:cubicBezTo>
                    <a:pt x="36019" y="26300"/>
                    <a:pt x="36200" y="26331"/>
                    <a:pt x="36425" y="26331"/>
                  </a:cubicBezTo>
                  <a:cubicBezTo>
                    <a:pt x="36834" y="26331"/>
                    <a:pt x="37386" y="26227"/>
                    <a:pt x="38057" y="26044"/>
                  </a:cubicBezTo>
                  <a:cubicBezTo>
                    <a:pt x="38624" y="25194"/>
                    <a:pt x="39285" y="24533"/>
                    <a:pt x="40040" y="24061"/>
                  </a:cubicBezTo>
                  <a:lnTo>
                    <a:pt x="56566" y="14429"/>
                  </a:lnTo>
                  <a:cubicBezTo>
                    <a:pt x="56472" y="14429"/>
                    <a:pt x="56472" y="14429"/>
                    <a:pt x="56472" y="14334"/>
                  </a:cubicBezTo>
                  <a:lnTo>
                    <a:pt x="47406" y="8857"/>
                  </a:lnTo>
                  <a:lnTo>
                    <a:pt x="32769" y="641"/>
                  </a:lnTo>
                  <a:lnTo>
                    <a:pt x="32769" y="547"/>
                  </a:lnTo>
                  <a:cubicBezTo>
                    <a:pt x="32486" y="264"/>
                    <a:pt x="32202" y="169"/>
                    <a:pt x="31919" y="75"/>
                  </a:cubicBezTo>
                  <a:cubicBezTo>
                    <a:pt x="31767" y="24"/>
                    <a:pt x="31609" y="1"/>
                    <a:pt x="31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6"/>
            <p:cNvSpPr/>
            <p:nvPr/>
          </p:nvSpPr>
          <p:spPr>
            <a:xfrm>
              <a:off x="1402598" y="4174739"/>
              <a:ext cx="292452" cy="198509"/>
            </a:xfrm>
            <a:custGeom>
              <a:rect b="b" l="l" r="r" t="t"/>
              <a:pathLst>
                <a:path extrusionOk="0" h="12372" w="18227">
                  <a:moveTo>
                    <a:pt x="3683" y="2551"/>
                  </a:moveTo>
                  <a:lnTo>
                    <a:pt x="0" y="5384"/>
                  </a:lnTo>
                  <a:cubicBezTo>
                    <a:pt x="95" y="8783"/>
                    <a:pt x="95" y="10389"/>
                    <a:pt x="1417" y="11239"/>
                  </a:cubicBezTo>
                  <a:cubicBezTo>
                    <a:pt x="2928" y="12372"/>
                    <a:pt x="5666" y="11522"/>
                    <a:pt x="7272" y="10766"/>
                  </a:cubicBezTo>
                  <a:lnTo>
                    <a:pt x="7649" y="9444"/>
                  </a:lnTo>
                  <a:cubicBezTo>
                    <a:pt x="9255" y="9255"/>
                    <a:pt x="8877" y="9728"/>
                    <a:pt x="10577" y="8783"/>
                  </a:cubicBezTo>
                  <a:cubicBezTo>
                    <a:pt x="13410" y="7178"/>
                    <a:pt x="17565" y="4817"/>
                    <a:pt x="18132" y="1984"/>
                  </a:cubicBezTo>
                  <a:cubicBezTo>
                    <a:pt x="18226" y="1229"/>
                    <a:pt x="17660" y="1"/>
                    <a:pt x="16998" y="95"/>
                  </a:cubicBezTo>
                  <a:lnTo>
                    <a:pt x="8783" y="15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6"/>
            <p:cNvSpPr/>
            <p:nvPr/>
          </p:nvSpPr>
          <p:spPr>
            <a:xfrm>
              <a:off x="1184402" y="3651993"/>
              <a:ext cx="509124" cy="643982"/>
            </a:xfrm>
            <a:custGeom>
              <a:rect b="b" l="l" r="r" t="t"/>
              <a:pathLst>
                <a:path extrusionOk="0" h="40136" w="31731">
                  <a:moveTo>
                    <a:pt x="1" y="9256"/>
                  </a:moveTo>
                  <a:lnTo>
                    <a:pt x="13410" y="39097"/>
                  </a:lnTo>
                  <a:lnTo>
                    <a:pt x="13410" y="39097"/>
                  </a:lnTo>
                  <a:cubicBezTo>
                    <a:pt x="13316" y="39380"/>
                    <a:pt x="13410" y="39475"/>
                    <a:pt x="13599" y="39663"/>
                  </a:cubicBezTo>
                  <a:cubicBezTo>
                    <a:pt x="14449" y="40136"/>
                    <a:pt x="17377" y="39286"/>
                    <a:pt x="20021" y="37775"/>
                  </a:cubicBezTo>
                  <a:cubicBezTo>
                    <a:pt x="21060" y="37114"/>
                    <a:pt x="22004" y="36453"/>
                    <a:pt x="22571" y="35886"/>
                  </a:cubicBezTo>
                  <a:cubicBezTo>
                    <a:pt x="22948" y="35697"/>
                    <a:pt x="23232" y="35414"/>
                    <a:pt x="23609" y="35225"/>
                  </a:cubicBezTo>
                  <a:cubicBezTo>
                    <a:pt x="23609" y="35225"/>
                    <a:pt x="31731" y="4912"/>
                    <a:pt x="23987" y="1606"/>
                  </a:cubicBezTo>
                  <a:cubicBezTo>
                    <a:pt x="20115" y="1"/>
                    <a:pt x="1" y="9256"/>
                    <a:pt x="1" y="9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6"/>
            <p:cNvSpPr/>
            <p:nvPr/>
          </p:nvSpPr>
          <p:spPr>
            <a:xfrm>
              <a:off x="1729884" y="4183836"/>
              <a:ext cx="293960" cy="186379"/>
            </a:xfrm>
            <a:custGeom>
              <a:rect b="b" l="l" r="r" t="t"/>
              <a:pathLst>
                <a:path extrusionOk="0" h="11616" w="18321">
                  <a:moveTo>
                    <a:pt x="3966" y="1889"/>
                  </a:moveTo>
                  <a:lnTo>
                    <a:pt x="189" y="4533"/>
                  </a:lnTo>
                  <a:cubicBezTo>
                    <a:pt x="95" y="7933"/>
                    <a:pt x="0" y="9633"/>
                    <a:pt x="1322" y="10483"/>
                  </a:cubicBezTo>
                  <a:cubicBezTo>
                    <a:pt x="2833" y="11616"/>
                    <a:pt x="5572" y="10860"/>
                    <a:pt x="7177" y="10199"/>
                  </a:cubicBezTo>
                  <a:lnTo>
                    <a:pt x="7649" y="8972"/>
                  </a:lnTo>
                  <a:cubicBezTo>
                    <a:pt x="9916" y="8688"/>
                    <a:pt x="9255" y="9066"/>
                    <a:pt x="11521" y="7933"/>
                  </a:cubicBezTo>
                  <a:cubicBezTo>
                    <a:pt x="14260" y="6516"/>
                    <a:pt x="17565" y="4533"/>
                    <a:pt x="18226" y="1984"/>
                  </a:cubicBezTo>
                  <a:cubicBezTo>
                    <a:pt x="18320" y="1323"/>
                    <a:pt x="17848" y="0"/>
                    <a:pt x="17187" y="95"/>
                  </a:cubicBezTo>
                  <a:lnTo>
                    <a:pt x="9160" y="10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6"/>
            <p:cNvSpPr/>
            <p:nvPr/>
          </p:nvSpPr>
          <p:spPr>
            <a:xfrm>
              <a:off x="1517753" y="3744428"/>
              <a:ext cx="340940" cy="548514"/>
            </a:xfrm>
            <a:custGeom>
              <a:rect b="b" l="l" r="r" t="t"/>
              <a:pathLst>
                <a:path extrusionOk="0" h="34186" w="21249">
                  <a:moveTo>
                    <a:pt x="0" y="6233"/>
                  </a:moveTo>
                  <a:cubicBezTo>
                    <a:pt x="189" y="8500"/>
                    <a:pt x="284" y="10860"/>
                    <a:pt x="378" y="13221"/>
                  </a:cubicBezTo>
                  <a:lnTo>
                    <a:pt x="13977" y="34186"/>
                  </a:lnTo>
                  <a:cubicBezTo>
                    <a:pt x="13977" y="34186"/>
                    <a:pt x="18604" y="33997"/>
                    <a:pt x="20115" y="28897"/>
                  </a:cubicBezTo>
                  <a:cubicBezTo>
                    <a:pt x="21248" y="24365"/>
                    <a:pt x="11238" y="5667"/>
                    <a:pt x="11238" y="5667"/>
                  </a:cubicBezTo>
                  <a:cubicBezTo>
                    <a:pt x="11427" y="0"/>
                    <a:pt x="95" y="1134"/>
                    <a:pt x="0" y="6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6"/>
            <p:cNvSpPr/>
            <p:nvPr/>
          </p:nvSpPr>
          <p:spPr>
            <a:xfrm>
              <a:off x="1061674" y="3747461"/>
              <a:ext cx="640950" cy="381839"/>
            </a:xfrm>
            <a:custGeom>
              <a:rect b="b" l="l" r="r" t="t"/>
              <a:pathLst>
                <a:path extrusionOk="0" h="23798" w="39947">
                  <a:moveTo>
                    <a:pt x="4345" y="4533"/>
                  </a:moveTo>
                  <a:lnTo>
                    <a:pt x="1134" y="6233"/>
                  </a:lnTo>
                  <a:cubicBezTo>
                    <a:pt x="1" y="11332"/>
                    <a:pt x="662" y="15015"/>
                    <a:pt x="3023" y="17565"/>
                  </a:cubicBezTo>
                  <a:cubicBezTo>
                    <a:pt x="6517" y="21059"/>
                    <a:pt x="13599" y="23798"/>
                    <a:pt x="20210" y="22287"/>
                  </a:cubicBezTo>
                  <a:cubicBezTo>
                    <a:pt x="25120" y="21154"/>
                    <a:pt x="28897" y="15960"/>
                    <a:pt x="34564" y="11899"/>
                  </a:cubicBezTo>
                  <a:lnTo>
                    <a:pt x="39663" y="9255"/>
                  </a:lnTo>
                  <a:cubicBezTo>
                    <a:pt x="39946" y="4061"/>
                    <a:pt x="39569" y="2361"/>
                    <a:pt x="37208" y="1511"/>
                  </a:cubicBezTo>
                  <a:cubicBezTo>
                    <a:pt x="32580" y="0"/>
                    <a:pt x="23137" y="2267"/>
                    <a:pt x="17093" y="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6"/>
            <p:cNvSpPr/>
            <p:nvPr/>
          </p:nvSpPr>
          <p:spPr>
            <a:xfrm>
              <a:off x="1199821" y="3282284"/>
              <a:ext cx="14120" cy="18404"/>
            </a:xfrm>
            <a:custGeom>
              <a:rect b="b" l="l" r="r" t="t"/>
              <a:pathLst>
                <a:path extrusionOk="0" h="1147" w="880">
                  <a:moveTo>
                    <a:pt x="173" y="1"/>
                  </a:moveTo>
                  <a:cubicBezTo>
                    <a:pt x="79" y="1"/>
                    <a:pt x="79" y="662"/>
                    <a:pt x="79" y="662"/>
                  </a:cubicBezTo>
                  <a:cubicBezTo>
                    <a:pt x="79" y="748"/>
                    <a:pt x="0" y="1147"/>
                    <a:pt x="129" y="1147"/>
                  </a:cubicBezTo>
                  <a:cubicBezTo>
                    <a:pt x="141" y="1147"/>
                    <a:pt x="156" y="1143"/>
                    <a:pt x="173" y="1134"/>
                  </a:cubicBezTo>
                  <a:cubicBezTo>
                    <a:pt x="267" y="1134"/>
                    <a:pt x="173" y="851"/>
                    <a:pt x="456" y="662"/>
                  </a:cubicBezTo>
                  <a:cubicBezTo>
                    <a:pt x="512" y="606"/>
                    <a:pt x="560" y="591"/>
                    <a:pt x="602" y="591"/>
                  </a:cubicBezTo>
                  <a:cubicBezTo>
                    <a:pt x="647" y="591"/>
                    <a:pt x="684" y="608"/>
                    <a:pt x="719" y="608"/>
                  </a:cubicBezTo>
                  <a:cubicBezTo>
                    <a:pt x="761" y="608"/>
                    <a:pt x="797" y="583"/>
                    <a:pt x="834" y="473"/>
                  </a:cubicBezTo>
                  <a:cubicBezTo>
                    <a:pt x="871" y="362"/>
                    <a:pt x="879" y="324"/>
                    <a:pt x="864" y="324"/>
                  </a:cubicBezTo>
                  <a:cubicBezTo>
                    <a:pt x="840" y="324"/>
                    <a:pt x="760" y="416"/>
                    <a:pt x="645" y="473"/>
                  </a:cubicBezTo>
                  <a:cubicBezTo>
                    <a:pt x="551" y="473"/>
                    <a:pt x="551" y="473"/>
                    <a:pt x="456" y="284"/>
                  </a:cubicBezTo>
                  <a:cubicBezTo>
                    <a:pt x="362" y="1"/>
                    <a:pt x="267" y="1"/>
                    <a:pt x="173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6"/>
            <p:cNvSpPr/>
            <p:nvPr/>
          </p:nvSpPr>
          <p:spPr>
            <a:xfrm>
              <a:off x="746117" y="3417030"/>
              <a:ext cx="638318" cy="653176"/>
            </a:xfrm>
            <a:custGeom>
              <a:rect b="b" l="l" r="r" t="t"/>
              <a:pathLst>
                <a:path extrusionOk="0" h="40709" w="39783">
                  <a:moveTo>
                    <a:pt x="10767" y="0"/>
                  </a:moveTo>
                  <a:cubicBezTo>
                    <a:pt x="0" y="0"/>
                    <a:pt x="5314" y="12190"/>
                    <a:pt x="5314" y="12190"/>
                  </a:cubicBezTo>
                  <a:cubicBezTo>
                    <a:pt x="5314" y="12190"/>
                    <a:pt x="11452" y="30321"/>
                    <a:pt x="16174" y="35043"/>
                  </a:cubicBezTo>
                  <a:cubicBezTo>
                    <a:pt x="20895" y="39765"/>
                    <a:pt x="28733" y="40709"/>
                    <a:pt x="28733" y="40709"/>
                  </a:cubicBezTo>
                  <a:cubicBezTo>
                    <a:pt x="37232" y="40709"/>
                    <a:pt x="39782" y="34382"/>
                    <a:pt x="35721" y="29566"/>
                  </a:cubicBezTo>
                  <a:cubicBezTo>
                    <a:pt x="31755" y="24844"/>
                    <a:pt x="33077" y="20972"/>
                    <a:pt x="33738" y="19178"/>
                  </a:cubicBezTo>
                  <a:cubicBezTo>
                    <a:pt x="34399" y="17289"/>
                    <a:pt x="35438" y="9168"/>
                    <a:pt x="28733" y="6618"/>
                  </a:cubicBezTo>
                  <a:cubicBezTo>
                    <a:pt x="22123" y="4068"/>
                    <a:pt x="19479" y="1330"/>
                    <a:pt x="14474" y="385"/>
                  </a:cubicBezTo>
                  <a:cubicBezTo>
                    <a:pt x="13065" y="121"/>
                    <a:pt x="11837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6"/>
            <p:cNvSpPr/>
            <p:nvPr/>
          </p:nvSpPr>
          <p:spPr>
            <a:xfrm>
              <a:off x="931372" y="3389866"/>
              <a:ext cx="180314" cy="153182"/>
            </a:xfrm>
            <a:custGeom>
              <a:rect b="b" l="l" r="r" t="t"/>
              <a:pathLst>
                <a:path extrusionOk="0" h="9547" w="11238">
                  <a:moveTo>
                    <a:pt x="4911" y="1"/>
                  </a:moveTo>
                  <a:cubicBezTo>
                    <a:pt x="4911" y="1"/>
                    <a:pt x="0" y="3684"/>
                    <a:pt x="1417" y="6611"/>
                  </a:cubicBezTo>
                  <a:cubicBezTo>
                    <a:pt x="2546" y="8870"/>
                    <a:pt x="4837" y="9546"/>
                    <a:pt x="6671" y="9546"/>
                  </a:cubicBezTo>
                  <a:cubicBezTo>
                    <a:pt x="7290" y="9546"/>
                    <a:pt x="7858" y="9469"/>
                    <a:pt x="8310" y="9350"/>
                  </a:cubicBezTo>
                  <a:cubicBezTo>
                    <a:pt x="9727" y="8972"/>
                    <a:pt x="11238" y="7650"/>
                    <a:pt x="11238" y="7650"/>
                  </a:cubicBezTo>
                  <a:lnTo>
                    <a:pt x="11144" y="2645"/>
                  </a:lnTo>
                  <a:lnTo>
                    <a:pt x="4911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6"/>
            <p:cNvSpPr/>
            <p:nvPr/>
          </p:nvSpPr>
          <p:spPr>
            <a:xfrm>
              <a:off x="957124" y="3212584"/>
              <a:ext cx="265176" cy="248393"/>
            </a:xfrm>
            <a:custGeom>
              <a:rect b="b" l="l" r="r" t="t"/>
              <a:pathLst>
                <a:path extrusionOk="0" h="15481" w="16527">
                  <a:moveTo>
                    <a:pt x="14544" y="1"/>
                  </a:moveTo>
                  <a:lnTo>
                    <a:pt x="1" y="851"/>
                  </a:lnTo>
                  <a:cubicBezTo>
                    <a:pt x="1" y="851"/>
                    <a:pt x="3306" y="12844"/>
                    <a:pt x="4817" y="13694"/>
                  </a:cubicBezTo>
                  <a:cubicBezTo>
                    <a:pt x="5788" y="14277"/>
                    <a:pt x="9466" y="15480"/>
                    <a:pt x="12048" y="15480"/>
                  </a:cubicBezTo>
                  <a:cubicBezTo>
                    <a:pt x="13233" y="15480"/>
                    <a:pt x="14187" y="15227"/>
                    <a:pt x="14544" y="14544"/>
                  </a:cubicBezTo>
                  <a:cubicBezTo>
                    <a:pt x="15677" y="12372"/>
                    <a:pt x="15866" y="10294"/>
                    <a:pt x="15582" y="8406"/>
                  </a:cubicBezTo>
                  <a:cubicBezTo>
                    <a:pt x="15299" y="6517"/>
                    <a:pt x="16527" y="6517"/>
                    <a:pt x="16527" y="4439"/>
                  </a:cubicBezTo>
                  <a:cubicBezTo>
                    <a:pt x="16527" y="2362"/>
                    <a:pt x="14544" y="1"/>
                    <a:pt x="1454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6"/>
            <p:cNvSpPr/>
            <p:nvPr/>
          </p:nvSpPr>
          <p:spPr>
            <a:xfrm>
              <a:off x="899555" y="3135071"/>
              <a:ext cx="324269" cy="327623"/>
            </a:xfrm>
            <a:custGeom>
              <a:rect b="b" l="l" r="r" t="t"/>
              <a:pathLst>
                <a:path extrusionOk="0" h="20419" w="20210">
                  <a:moveTo>
                    <a:pt x="9789" y="1"/>
                  </a:moveTo>
                  <a:cubicBezTo>
                    <a:pt x="8830" y="1"/>
                    <a:pt x="7779" y="259"/>
                    <a:pt x="6611" y="960"/>
                  </a:cubicBezTo>
                  <a:cubicBezTo>
                    <a:pt x="6611" y="960"/>
                    <a:pt x="4627" y="1905"/>
                    <a:pt x="3778" y="3321"/>
                  </a:cubicBezTo>
                  <a:cubicBezTo>
                    <a:pt x="3683" y="3510"/>
                    <a:pt x="0" y="5871"/>
                    <a:pt x="567" y="9365"/>
                  </a:cubicBezTo>
                  <a:cubicBezTo>
                    <a:pt x="1133" y="12859"/>
                    <a:pt x="2739" y="18431"/>
                    <a:pt x="4627" y="19753"/>
                  </a:cubicBezTo>
                  <a:cubicBezTo>
                    <a:pt x="5313" y="20258"/>
                    <a:pt x="6275" y="20418"/>
                    <a:pt x="7229" y="20418"/>
                  </a:cubicBezTo>
                  <a:cubicBezTo>
                    <a:pt x="8768" y="20418"/>
                    <a:pt x="10285" y="20000"/>
                    <a:pt x="10577" y="19942"/>
                  </a:cubicBezTo>
                  <a:cubicBezTo>
                    <a:pt x="11049" y="19847"/>
                    <a:pt x="12843" y="15125"/>
                    <a:pt x="12843" y="15125"/>
                  </a:cubicBezTo>
                  <a:cubicBezTo>
                    <a:pt x="12843" y="15125"/>
                    <a:pt x="13599" y="14559"/>
                    <a:pt x="15015" y="14370"/>
                  </a:cubicBezTo>
                  <a:cubicBezTo>
                    <a:pt x="15015" y="14370"/>
                    <a:pt x="16526" y="10404"/>
                    <a:pt x="17659" y="9176"/>
                  </a:cubicBezTo>
                  <a:cubicBezTo>
                    <a:pt x="18793" y="8043"/>
                    <a:pt x="20209" y="7854"/>
                    <a:pt x="19831" y="5965"/>
                  </a:cubicBezTo>
                  <a:cubicBezTo>
                    <a:pt x="19454" y="4171"/>
                    <a:pt x="17187" y="2660"/>
                    <a:pt x="15110" y="1810"/>
                  </a:cubicBezTo>
                  <a:cubicBezTo>
                    <a:pt x="13610" y="1288"/>
                    <a:pt x="11929" y="1"/>
                    <a:pt x="9789" y="1"/>
                  </a:cubicBezTo>
                  <a:close/>
                </a:path>
              </a:pathLst>
            </a:custGeom>
            <a:solidFill>
              <a:srgbClr val="9965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6"/>
            <p:cNvSpPr/>
            <p:nvPr/>
          </p:nvSpPr>
          <p:spPr>
            <a:xfrm>
              <a:off x="1095015" y="3331141"/>
              <a:ext cx="48504" cy="72475"/>
            </a:xfrm>
            <a:custGeom>
              <a:rect b="b" l="l" r="r" t="t"/>
              <a:pathLst>
                <a:path extrusionOk="0" h="4517" w="3023">
                  <a:moveTo>
                    <a:pt x="1041" y="0"/>
                  </a:moveTo>
                  <a:cubicBezTo>
                    <a:pt x="977" y="0"/>
                    <a:pt x="913" y="22"/>
                    <a:pt x="850" y="72"/>
                  </a:cubicBezTo>
                  <a:cubicBezTo>
                    <a:pt x="378" y="450"/>
                    <a:pt x="0" y="1206"/>
                    <a:pt x="189" y="2244"/>
                  </a:cubicBezTo>
                  <a:cubicBezTo>
                    <a:pt x="378" y="3283"/>
                    <a:pt x="945" y="4511"/>
                    <a:pt x="1511" y="4511"/>
                  </a:cubicBezTo>
                  <a:cubicBezTo>
                    <a:pt x="1676" y="4511"/>
                    <a:pt x="1812" y="4517"/>
                    <a:pt x="1927" y="4517"/>
                  </a:cubicBezTo>
                  <a:cubicBezTo>
                    <a:pt x="2272" y="4517"/>
                    <a:pt x="2432" y="4464"/>
                    <a:pt x="2644" y="4039"/>
                  </a:cubicBezTo>
                  <a:cubicBezTo>
                    <a:pt x="3022" y="3566"/>
                    <a:pt x="2739" y="2905"/>
                    <a:pt x="2739" y="2905"/>
                  </a:cubicBezTo>
                  <a:lnTo>
                    <a:pt x="1889" y="1017"/>
                  </a:lnTo>
                  <a:cubicBezTo>
                    <a:pt x="1889" y="935"/>
                    <a:pt x="1463" y="0"/>
                    <a:pt x="1041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6"/>
            <p:cNvSpPr/>
            <p:nvPr/>
          </p:nvSpPr>
          <p:spPr>
            <a:xfrm>
              <a:off x="1168052" y="3473203"/>
              <a:ext cx="363355" cy="431097"/>
            </a:xfrm>
            <a:custGeom>
              <a:rect b="b" l="l" r="r" t="t"/>
              <a:pathLst>
                <a:path extrusionOk="0" h="26868" w="22646">
                  <a:moveTo>
                    <a:pt x="20851" y="1"/>
                  </a:moveTo>
                  <a:cubicBezTo>
                    <a:pt x="20851" y="1"/>
                    <a:pt x="20568" y="1323"/>
                    <a:pt x="20284" y="1984"/>
                  </a:cubicBezTo>
                  <a:cubicBezTo>
                    <a:pt x="19246" y="4722"/>
                    <a:pt x="18773" y="4534"/>
                    <a:pt x="18112" y="4817"/>
                  </a:cubicBezTo>
                  <a:cubicBezTo>
                    <a:pt x="17962" y="4867"/>
                    <a:pt x="17804" y="4887"/>
                    <a:pt x="17644" y="4887"/>
                  </a:cubicBezTo>
                  <a:cubicBezTo>
                    <a:pt x="16898" y="4887"/>
                    <a:pt x="16129" y="4439"/>
                    <a:pt x="16129" y="4439"/>
                  </a:cubicBezTo>
                  <a:lnTo>
                    <a:pt x="15752" y="8311"/>
                  </a:lnTo>
                  <a:cubicBezTo>
                    <a:pt x="15752" y="8311"/>
                    <a:pt x="16129" y="9539"/>
                    <a:pt x="16129" y="10861"/>
                  </a:cubicBezTo>
                  <a:cubicBezTo>
                    <a:pt x="16129" y="12277"/>
                    <a:pt x="14146" y="17754"/>
                    <a:pt x="14146" y="17754"/>
                  </a:cubicBezTo>
                  <a:cubicBezTo>
                    <a:pt x="14146" y="17754"/>
                    <a:pt x="12824" y="16810"/>
                    <a:pt x="8386" y="9350"/>
                  </a:cubicBezTo>
                  <a:cubicBezTo>
                    <a:pt x="6345" y="5889"/>
                    <a:pt x="5158" y="4971"/>
                    <a:pt x="4474" y="4971"/>
                  </a:cubicBezTo>
                  <a:cubicBezTo>
                    <a:pt x="3702" y="4971"/>
                    <a:pt x="3570" y="6139"/>
                    <a:pt x="3570" y="6139"/>
                  </a:cubicBezTo>
                  <a:cubicBezTo>
                    <a:pt x="1" y="11538"/>
                    <a:pt x="11329" y="26868"/>
                    <a:pt x="15987" y="26868"/>
                  </a:cubicBezTo>
                  <a:cubicBezTo>
                    <a:pt x="16136" y="26868"/>
                    <a:pt x="16278" y="26852"/>
                    <a:pt x="16413" y="26820"/>
                  </a:cubicBezTo>
                  <a:cubicBezTo>
                    <a:pt x="20851" y="25781"/>
                    <a:pt x="19623" y="15299"/>
                    <a:pt x="19529" y="12088"/>
                  </a:cubicBezTo>
                  <a:cubicBezTo>
                    <a:pt x="19529" y="9916"/>
                    <a:pt x="19812" y="9444"/>
                    <a:pt x="21512" y="7367"/>
                  </a:cubicBezTo>
                  <a:cubicBezTo>
                    <a:pt x="22173" y="6517"/>
                    <a:pt x="22645" y="2928"/>
                    <a:pt x="22173" y="1984"/>
                  </a:cubicBezTo>
                  <a:cubicBezTo>
                    <a:pt x="21701" y="1039"/>
                    <a:pt x="20851" y="1"/>
                    <a:pt x="2085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6"/>
            <p:cNvSpPr/>
            <p:nvPr/>
          </p:nvSpPr>
          <p:spPr>
            <a:xfrm>
              <a:off x="1105621" y="3538137"/>
              <a:ext cx="268208" cy="242665"/>
            </a:xfrm>
            <a:custGeom>
              <a:rect b="b" l="l" r="r" t="t"/>
              <a:pathLst>
                <a:path extrusionOk="0" h="15124" w="16716">
                  <a:moveTo>
                    <a:pt x="7567" y="0"/>
                  </a:moveTo>
                  <a:cubicBezTo>
                    <a:pt x="6639" y="0"/>
                    <a:pt x="6138" y="392"/>
                    <a:pt x="6138" y="392"/>
                  </a:cubicBezTo>
                  <a:cubicBezTo>
                    <a:pt x="0" y="2281"/>
                    <a:pt x="6988" y="14180"/>
                    <a:pt x="6988" y="14180"/>
                  </a:cubicBezTo>
                  <a:cubicBezTo>
                    <a:pt x="6988" y="14180"/>
                    <a:pt x="7649" y="15124"/>
                    <a:pt x="10860" y="15124"/>
                  </a:cubicBezTo>
                  <a:cubicBezTo>
                    <a:pt x="14071" y="15124"/>
                    <a:pt x="16715" y="9363"/>
                    <a:pt x="16715" y="9363"/>
                  </a:cubicBezTo>
                  <a:cubicBezTo>
                    <a:pt x="16715" y="9363"/>
                    <a:pt x="15676" y="6058"/>
                    <a:pt x="11993" y="2375"/>
                  </a:cubicBezTo>
                  <a:cubicBezTo>
                    <a:pt x="10078" y="460"/>
                    <a:pt x="8572" y="0"/>
                    <a:pt x="7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6"/>
            <p:cNvSpPr/>
            <p:nvPr/>
          </p:nvSpPr>
          <p:spPr>
            <a:xfrm>
              <a:off x="1402598" y="3486842"/>
              <a:ext cx="53045" cy="157594"/>
            </a:xfrm>
            <a:custGeom>
              <a:rect b="b" l="l" r="r" t="t"/>
              <a:pathLst>
                <a:path extrusionOk="0" h="9822" w="3306">
                  <a:moveTo>
                    <a:pt x="1795" y="1"/>
                  </a:moveTo>
                  <a:cubicBezTo>
                    <a:pt x="1606" y="1"/>
                    <a:pt x="1228" y="378"/>
                    <a:pt x="1228" y="378"/>
                  </a:cubicBezTo>
                  <a:cubicBezTo>
                    <a:pt x="1228" y="378"/>
                    <a:pt x="850" y="3023"/>
                    <a:pt x="850" y="3589"/>
                  </a:cubicBezTo>
                  <a:cubicBezTo>
                    <a:pt x="850" y="4250"/>
                    <a:pt x="0" y="6044"/>
                    <a:pt x="284" y="6894"/>
                  </a:cubicBezTo>
                  <a:cubicBezTo>
                    <a:pt x="567" y="7839"/>
                    <a:pt x="2172" y="9822"/>
                    <a:pt x="2172" y="9822"/>
                  </a:cubicBezTo>
                  <a:lnTo>
                    <a:pt x="3306" y="5006"/>
                  </a:lnTo>
                  <a:cubicBezTo>
                    <a:pt x="3306" y="5006"/>
                    <a:pt x="2361" y="3684"/>
                    <a:pt x="2267" y="3306"/>
                  </a:cubicBezTo>
                  <a:cubicBezTo>
                    <a:pt x="2172" y="2928"/>
                    <a:pt x="2267" y="2456"/>
                    <a:pt x="2456" y="1417"/>
                  </a:cubicBezTo>
                  <a:cubicBezTo>
                    <a:pt x="2644" y="473"/>
                    <a:pt x="2172" y="1"/>
                    <a:pt x="179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6"/>
            <p:cNvSpPr/>
            <p:nvPr/>
          </p:nvSpPr>
          <p:spPr>
            <a:xfrm>
              <a:off x="713176" y="3574640"/>
              <a:ext cx="478815" cy="836506"/>
            </a:xfrm>
            <a:custGeom>
              <a:rect b="b" l="l" r="r" t="t"/>
              <a:pathLst>
                <a:path extrusionOk="0" h="52135" w="29842">
                  <a:moveTo>
                    <a:pt x="8426" y="1"/>
                  </a:moveTo>
                  <a:cubicBezTo>
                    <a:pt x="7866" y="1"/>
                    <a:pt x="7211" y="216"/>
                    <a:pt x="6422" y="667"/>
                  </a:cubicBezTo>
                  <a:lnTo>
                    <a:pt x="2834" y="2744"/>
                  </a:lnTo>
                  <a:cubicBezTo>
                    <a:pt x="2173" y="3122"/>
                    <a:pt x="1512" y="3972"/>
                    <a:pt x="945" y="4916"/>
                  </a:cubicBezTo>
                  <a:cubicBezTo>
                    <a:pt x="378" y="5955"/>
                    <a:pt x="1" y="6900"/>
                    <a:pt x="1" y="7655"/>
                  </a:cubicBezTo>
                  <a:lnTo>
                    <a:pt x="3495" y="38535"/>
                  </a:lnTo>
                  <a:cubicBezTo>
                    <a:pt x="3503" y="38527"/>
                    <a:pt x="3517" y="38523"/>
                    <a:pt x="3537" y="38523"/>
                  </a:cubicBezTo>
                  <a:cubicBezTo>
                    <a:pt x="4730" y="38523"/>
                    <a:pt x="27146" y="51714"/>
                    <a:pt x="27842" y="52124"/>
                  </a:cubicBezTo>
                  <a:lnTo>
                    <a:pt x="27842" y="52124"/>
                  </a:lnTo>
                  <a:cubicBezTo>
                    <a:pt x="27449" y="51435"/>
                    <a:pt x="29842" y="17183"/>
                    <a:pt x="29842" y="16437"/>
                  </a:cubicBezTo>
                  <a:cubicBezTo>
                    <a:pt x="29842" y="16437"/>
                    <a:pt x="9255" y="950"/>
                    <a:pt x="9444" y="289"/>
                  </a:cubicBezTo>
                  <a:cubicBezTo>
                    <a:pt x="9140" y="99"/>
                    <a:pt x="8804" y="1"/>
                    <a:pt x="8426" y="1"/>
                  </a:cubicBezTo>
                  <a:close/>
                  <a:moveTo>
                    <a:pt x="27842" y="52124"/>
                  </a:moveTo>
                  <a:cubicBezTo>
                    <a:pt x="27846" y="52131"/>
                    <a:pt x="27851" y="52134"/>
                    <a:pt x="27855" y="52134"/>
                  </a:cubicBezTo>
                  <a:cubicBezTo>
                    <a:pt x="27856" y="52134"/>
                    <a:pt x="27858" y="52134"/>
                    <a:pt x="27859" y="52134"/>
                  </a:cubicBezTo>
                  <a:cubicBezTo>
                    <a:pt x="27859" y="52134"/>
                    <a:pt x="27853" y="52130"/>
                    <a:pt x="27842" y="52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6"/>
            <p:cNvSpPr/>
            <p:nvPr/>
          </p:nvSpPr>
          <p:spPr>
            <a:xfrm>
              <a:off x="1138946" y="3949034"/>
              <a:ext cx="536400" cy="462096"/>
            </a:xfrm>
            <a:custGeom>
              <a:rect b="b" l="l" r="r" t="t"/>
              <a:pathLst>
                <a:path extrusionOk="0" h="28800" w="33431">
                  <a:moveTo>
                    <a:pt x="31425" y="0"/>
                  </a:moveTo>
                  <a:cubicBezTo>
                    <a:pt x="30969" y="0"/>
                    <a:pt x="30453" y="147"/>
                    <a:pt x="29936" y="469"/>
                  </a:cubicBezTo>
                  <a:lnTo>
                    <a:pt x="13505" y="9818"/>
                  </a:lnTo>
                  <a:lnTo>
                    <a:pt x="12749" y="10290"/>
                  </a:lnTo>
                  <a:lnTo>
                    <a:pt x="12655" y="10290"/>
                  </a:lnTo>
                  <a:lnTo>
                    <a:pt x="1323" y="16806"/>
                  </a:lnTo>
                  <a:cubicBezTo>
                    <a:pt x="945" y="16995"/>
                    <a:pt x="473" y="17279"/>
                    <a:pt x="1" y="17751"/>
                  </a:cubicBezTo>
                  <a:lnTo>
                    <a:pt x="1323" y="28800"/>
                  </a:lnTo>
                  <a:lnTo>
                    <a:pt x="29936" y="12462"/>
                  </a:lnTo>
                  <a:cubicBezTo>
                    <a:pt x="30503" y="12179"/>
                    <a:pt x="31070" y="11707"/>
                    <a:pt x="31542" y="11140"/>
                  </a:cubicBezTo>
                  <a:cubicBezTo>
                    <a:pt x="32675" y="9818"/>
                    <a:pt x="33430" y="8024"/>
                    <a:pt x="33430" y="6513"/>
                  </a:cubicBezTo>
                  <a:lnTo>
                    <a:pt x="33430" y="2452"/>
                  </a:lnTo>
                  <a:cubicBezTo>
                    <a:pt x="33430" y="1130"/>
                    <a:pt x="32864" y="280"/>
                    <a:pt x="32014" y="92"/>
                  </a:cubicBezTo>
                  <a:cubicBezTo>
                    <a:pt x="31835" y="32"/>
                    <a:pt x="31636" y="0"/>
                    <a:pt x="31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6"/>
            <p:cNvSpPr/>
            <p:nvPr/>
          </p:nvSpPr>
          <p:spPr>
            <a:xfrm>
              <a:off x="1104097" y="3797152"/>
              <a:ext cx="237899" cy="436697"/>
            </a:xfrm>
            <a:custGeom>
              <a:rect b="b" l="l" r="r" t="t"/>
              <a:pathLst>
                <a:path extrusionOk="0" h="27217" w="14827">
                  <a:moveTo>
                    <a:pt x="14827" y="19756"/>
                  </a:moveTo>
                  <a:lnTo>
                    <a:pt x="14791" y="19777"/>
                  </a:lnTo>
                  <a:lnTo>
                    <a:pt x="14791" y="19777"/>
                  </a:lnTo>
                  <a:cubicBezTo>
                    <a:pt x="14803" y="19771"/>
                    <a:pt x="14815" y="19764"/>
                    <a:pt x="14827" y="19756"/>
                  </a:cubicBezTo>
                  <a:close/>
                  <a:moveTo>
                    <a:pt x="8667" y="0"/>
                  </a:moveTo>
                  <a:cubicBezTo>
                    <a:pt x="8081" y="0"/>
                    <a:pt x="7343" y="343"/>
                    <a:pt x="6422" y="870"/>
                  </a:cubicBezTo>
                  <a:lnTo>
                    <a:pt x="2834" y="2947"/>
                  </a:lnTo>
                  <a:cubicBezTo>
                    <a:pt x="2173" y="3325"/>
                    <a:pt x="1512" y="4175"/>
                    <a:pt x="945" y="5119"/>
                  </a:cubicBezTo>
                  <a:cubicBezTo>
                    <a:pt x="379" y="6063"/>
                    <a:pt x="1" y="7102"/>
                    <a:pt x="1" y="7858"/>
                  </a:cubicBezTo>
                  <a:lnTo>
                    <a:pt x="2173" y="27217"/>
                  </a:lnTo>
                  <a:cubicBezTo>
                    <a:pt x="2645" y="26745"/>
                    <a:pt x="3117" y="26461"/>
                    <a:pt x="3495" y="26272"/>
                  </a:cubicBezTo>
                  <a:lnTo>
                    <a:pt x="14791" y="19777"/>
                  </a:lnTo>
                  <a:lnTo>
                    <a:pt x="14791" y="19777"/>
                  </a:lnTo>
                  <a:cubicBezTo>
                    <a:pt x="14685" y="19836"/>
                    <a:pt x="14589" y="19864"/>
                    <a:pt x="14504" y="19864"/>
                  </a:cubicBezTo>
                  <a:cubicBezTo>
                    <a:pt x="14229" y="19864"/>
                    <a:pt x="14071" y="19564"/>
                    <a:pt x="14071" y="19001"/>
                  </a:cubicBezTo>
                  <a:cubicBezTo>
                    <a:pt x="14071" y="19001"/>
                    <a:pt x="9161" y="870"/>
                    <a:pt x="9350" y="209"/>
                  </a:cubicBezTo>
                  <a:cubicBezTo>
                    <a:pt x="9149" y="65"/>
                    <a:pt x="8923" y="0"/>
                    <a:pt x="8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6"/>
            <p:cNvSpPr/>
            <p:nvPr/>
          </p:nvSpPr>
          <p:spPr>
            <a:xfrm>
              <a:off x="1660184" y="4498992"/>
              <a:ext cx="37882" cy="51537"/>
            </a:xfrm>
            <a:custGeom>
              <a:rect b="b" l="l" r="r" t="t"/>
              <a:pathLst>
                <a:path extrusionOk="0" h="3212" w="2361">
                  <a:moveTo>
                    <a:pt x="1794" y="1"/>
                  </a:moveTo>
                  <a:lnTo>
                    <a:pt x="0" y="2173"/>
                  </a:lnTo>
                  <a:lnTo>
                    <a:pt x="1794" y="3212"/>
                  </a:lnTo>
                  <a:lnTo>
                    <a:pt x="2361" y="1984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6"/>
            <p:cNvSpPr/>
            <p:nvPr/>
          </p:nvSpPr>
          <p:spPr>
            <a:xfrm>
              <a:off x="1172288" y="4786888"/>
              <a:ext cx="43947" cy="45472"/>
            </a:xfrm>
            <a:custGeom>
              <a:rect b="b" l="l" r="r" t="t"/>
              <a:pathLst>
                <a:path extrusionOk="0" h="2834" w="2739">
                  <a:moveTo>
                    <a:pt x="2361" y="0"/>
                  </a:moveTo>
                  <a:lnTo>
                    <a:pt x="0" y="1795"/>
                  </a:lnTo>
                  <a:lnTo>
                    <a:pt x="1795" y="2833"/>
                  </a:lnTo>
                  <a:lnTo>
                    <a:pt x="2739" y="1606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6"/>
            <p:cNvSpPr/>
            <p:nvPr/>
          </p:nvSpPr>
          <p:spPr>
            <a:xfrm>
              <a:off x="1599566" y="3797457"/>
              <a:ext cx="89419" cy="736401"/>
            </a:xfrm>
            <a:custGeom>
              <a:rect b="b" l="l" r="r" t="t"/>
              <a:pathLst>
                <a:path extrusionOk="0" h="45896" w="5573">
                  <a:moveTo>
                    <a:pt x="3400" y="1"/>
                  </a:moveTo>
                  <a:lnTo>
                    <a:pt x="1701" y="945"/>
                  </a:lnTo>
                  <a:cubicBezTo>
                    <a:pt x="1606" y="1795"/>
                    <a:pt x="1512" y="2645"/>
                    <a:pt x="1417" y="3495"/>
                  </a:cubicBezTo>
                  <a:cubicBezTo>
                    <a:pt x="1" y="18888"/>
                    <a:pt x="756" y="33242"/>
                    <a:pt x="3778" y="45896"/>
                  </a:cubicBezTo>
                  <a:lnTo>
                    <a:pt x="5572" y="44857"/>
                  </a:lnTo>
                  <a:cubicBezTo>
                    <a:pt x="2551" y="32203"/>
                    <a:pt x="2173" y="18132"/>
                    <a:pt x="3589" y="2645"/>
                  </a:cubicBezTo>
                  <a:cubicBezTo>
                    <a:pt x="3589" y="1795"/>
                    <a:pt x="3306" y="756"/>
                    <a:pt x="3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6"/>
            <p:cNvSpPr/>
            <p:nvPr/>
          </p:nvSpPr>
          <p:spPr>
            <a:xfrm>
              <a:off x="1251069" y="3797457"/>
              <a:ext cx="431851" cy="260635"/>
            </a:xfrm>
            <a:custGeom>
              <a:rect b="b" l="l" r="r" t="t"/>
              <a:pathLst>
                <a:path extrusionOk="0" h="16244" w="26915">
                  <a:moveTo>
                    <a:pt x="25120" y="1"/>
                  </a:moveTo>
                  <a:cubicBezTo>
                    <a:pt x="24176" y="473"/>
                    <a:pt x="1" y="14166"/>
                    <a:pt x="1" y="14166"/>
                  </a:cubicBezTo>
                  <a:lnTo>
                    <a:pt x="568" y="16243"/>
                  </a:lnTo>
                  <a:cubicBezTo>
                    <a:pt x="568" y="16243"/>
                    <a:pt x="19738" y="5100"/>
                    <a:pt x="26915" y="1039"/>
                  </a:cubicBezTo>
                  <a:cubicBezTo>
                    <a:pt x="26348" y="662"/>
                    <a:pt x="25687" y="284"/>
                    <a:pt x="25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6"/>
            <p:cNvSpPr/>
            <p:nvPr/>
          </p:nvSpPr>
          <p:spPr>
            <a:xfrm>
              <a:off x="1172288" y="3847469"/>
              <a:ext cx="104565" cy="968219"/>
            </a:xfrm>
            <a:custGeom>
              <a:rect b="b" l="l" r="r" t="t"/>
              <a:pathLst>
                <a:path extrusionOk="0" h="60344" w="6517">
                  <a:moveTo>
                    <a:pt x="1795" y="0"/>
                  </a:moveTo>
                  <a:cubicBezTo>
                    <a:pt x="1228" y="283"/>
                    <a:pt x="567" y="661"/>
                    <a:pt x="0" y="1039"/>
                  </a:cubicBezTo>
                  <a:cubicBezTo>
                    <a:pt x="4061" y="18226"/>
                    <a:pt x="4061" y="38529"/>
                    <a:pt x="0" y="60344"/>
                  </a:cubicBezTo>
                  <a:cubicBezTo>
                    <a:pt x="567" y="60060"/>
                    <a:pt x="1795" y="59966"/>
                    <a:pt x="2456" y="59588"/>
                  </a:cubicBezTo>
                  <a:cubicBezTo>
                    <a:pt x="6516" y="37774"/>
                    <a:pt x="5855" y="17187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6"/>
            <p:cNvSpPr/>
            <p:nvPr/>
          </p:nvSpPr>
          <p:spPr>
            <a:xfrm>
              <a:off x="1628367" y="3812619"/>
              <a:ext cx="89403" cy="737910"/>
            </a:xfrm>
            <a:custGeom>
              <a:rect b="b" l="l" r="r" t="t"/>
              <a:pathLst>
                <a:path extrusionOk="0" h="45990" w="5572">
                  <a:moveTo>
                    <a:pt x="3400" y="0"/>
                  </a:moveTo>
                  <a:lnTo>
                    <a:pt x="1605" y="1039"/>
                  </a:lnTo>
                  <a:cubicBezTo>
                    <a:pt x="1511" y="1889"/>
                    <a:pt x="1511" y="2739"/>
                    <a:pt x="1417" y="3589"/>
                  </a:cubicBezTo>
                  <a:cubicBezTo>
                    <a:pt x="0" y="18981"/>
                    <a:pt x="756" y="33335"/>
                    <a:pt x="3777" y="45990"/>
                  </a:cubicBezTo>
                  <a:lnTo>
                    <a:pt x="5572" y="44951"/>
                  </a:lnTo>
                  <a:cubicBezTo>
                    <a:pt x="2550" y="32297"/>
                    <a:pt x="1794" y="17943"/>
                    <a:pt x="3211" y="2550"/>
                  </a:cubicBezTo>
                  <a:cubicBezTo>
                    <a:pt x="3211" y="1700"/>
                    <a:pt x="3305" y="850"/>
                    <a:pt x="3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6"/>
            <p:cNvSpPr/>
            <p:nvPr/>
          </p:nvSpPr>
          <p:spPr>
            <a:xfrm>
              <a:off x="1246528" y="3812619"/>
              <a:ext cx="436392" cy="290928"/>
            </a:xfrm>
            <a:custGeom>
              <a:rect b="b" l="l" r="r" t="t"/>
              <a:pathLst>
                <a:path extrusionOk="0" h="18132" w="27198">
                  <a:moveTo>
                    <a:pt x="27198" y="0"/>
                  </a:moveTo>
                  <a:lnTo>
                    <a:pt x="1" y="15771"/>
                  </a:lnTo>
                  <a:lnTo>
                    <a:pt x="1" y="18131"/>
                  </a:lnTo>
                  <a:lnTo>
                    <a:pt x="27009" y="2550"/>
                  </a:lnTo>
                  <a:cubicBezTo>
                    <a:pt x="27009" y="1700"/>
                    <a:pt x="27103" y="850"/>
                    <a:pt x="27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6"/>
            <p:cNvSpPr/>
            <p:nvPr/>
          </p:nvSpPr>
          <p:spPr>
            <a:xfrm>
              <a:off x="1201073" y="3862616"/>
              <a:ext cx="93960" cy="969744"/>
            </a:xfrm>
            <a:custGeom>
              <a:rect b="b" l="l" r="r" t="t"/>
              <a:pathLst>
                <a:path extrusionOk="0" h="60439" w="5856">
                  <a:moveTo>
                    <a:pt x="1795" y="0"/>
                  </a:moveTo>
                  <a:cubicBezTo>
                    <a:pt x="1228" y="378"/>
                    <a:pt x="567" y="661"/>
                    <a:pt x="1" y="1039"/>
                  </a:cubicBezTo>
                  <a:cubicBezTo>
                    <a:pt x="4061" y="18226"/>
                    <a:pt x="4061" y="38530"/>
                    <a:pt x="1" y="60438"/>
                  </a:cubicBezTo>
                  <a:cubicBezTo>
                    <a:pt x="567" y="60061"/>
                    <a:pt x="1228" y="59777"/>
                    <a:pt x="1795" y="59400"/>
                  </a:cubicBezTo>
                  <a:cubicBezTo>
                    <a:pt x="5855" y="37491"/>
                    <a:pt x="5855" y="17187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6"/>
            <p:cNvSpPr/>
            <p:nvPr/>
          </p:nvSpPr>
          <p:spPr>
            <a:xfrm>
              <a:off x="1172288" y="3847469"/>
              <a:ext cx="57586" cy="31833"/>
            </a:xfrm>
            <a:custGeom>
              <a:rect b="b" l="l" r="r" t="t"/>
              <a:pathLst>
                <a:path extrusionOk="0" h="1984" w="3589">
                  <a:moveTo>
                    <a:pt x="1795" y="0"/>
                  </a:moveTo>
                  <a:lnTo>
                    <a:pt x="0" y="1039"/>
                  </a:lnTo>
                  <a:lnTo>
                    <a:pt x="1795" y="1983"/>
                  </a:lnTo>
                  <a:lnTo>
                    <a:pt x="3589" y="944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6"/>
            <p:cNvSpPr/>
            <p:nvPr/>
          </p:nvSpPr>
          <p:spPr>
            <a:xfrm>
              <a:off x="728339" y="3575089"/>
              <a:ext cx="525779" cy="311786"/>
            </a:xfrm>
            <a:custGeom>
              <a:rect b="b" l="l" r="r" t="t"/>
              <a:pathLst>
                <a:path extrusionOk="0" h="19432" w="32769">
                  <a:moveTo>
                    <a:pt x="7309" y="0"/>
                  </a:moveTo>
                  <a:cubicBezTo>
                    <a:pt x="7033" y="0"/>
                    <a:pt x="6797" y="52"/>
                    <a:pt x="6610" y="167"/>
                  </a:cubicBezTo>
                  <a:cubicBezTo>
                    <a:pt x="6610" y="167"/>
                    <a:pt x="2361" y="2244"/>
                    <a:pt x="1228" y="3189"/>
                  </a:cubicBezTo>
                  <a:cubicBezTo>
                    <a:pt x="850" y="3661"/>
                    <a:pt x="0" y="4888"/>
                    <a:pt x="0" y="4888"/>
                  </a:cubicBezTo>
                  <a:cubicBezTo>
                    <a:pt x="281" y="4888"/>
                    <a:pt x="613" y="4211"/>
                    <a:pt x="1347" y="4211"/>
                  </a:cubicBezTo>
                  <a:cubicBezTo>
                    <a:pt x="1600" y="4211"/>
                    <a:pt x="1902" y="4292"/>
                    <a:pt x="2267" y="4511"/>
                  </a:cubicBezTo>
                  <a:lnTo>
                    <a:pt x="21814" y="16409"/>
                  </a:lnTo>
                  <a:cubicBezTo>
                    <a:pt x="22759" y="16976"/>
                    <a:pt x="23609" y="18204"/>
                    <a:pt x="24081" y="19431"/>
                  </a:cubicBezTo>
                  <a:cubicBezTo>
                    <a:pt x="24742" y="18109"/>
                    <a:pt x="25686" y="17070"/>
                    <a:pt x="27008" y="16409"/>
                  </a:cubicBezTo>
                  <a:lnTo>
                    <a:pt x="30597" y="14237"/>
                  </a:lnTo>
                  <a:cubicBezTo>
                    <a:pt x="30904" y="14062"/>
                    <a:pt x="31211" y="13988"/>
                    <a:pt x="31509" y="13988"/>
                  </a:cubicBezTo>
                  <a:cubicBezTo>
                    <a:pt x="31852" y="13988"/>
                    <a:pt x="32182" y="14086"/>
                    <a:pt x="32485" y="14237"/>
                  </a:cubicBezTo>
                  <a:lnTo>
                    <a:pt x="32769" y="14049"/>
                  </a:lnTo>
                  <a:lnTo>
                    <a:pt x="13599" y="2811"/>
                  </a:lnTo>
                  <a:cubicBezTo>
                    <a:pt x="11596" y="1609"/>
                    <a:pt x="8847" y="0"/>
                    <a:pt x="7309" y="0"/>
                  </a:cubicBezTo>
                  <a:close/>
                </a:path>
              </a:pathLst>
            </a:custGeom>
            <a:solidFill>
              <a:srgbClr val="39B2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6"/>
            <p:cNvSpPr/>
            <p:nvPr/>
          </p:nvSpPr>
          <p:spPr>
            <a:xfrm>
              <a:off x="728339" y="3575089"/>
              <a:ext cx="525779" cy="311786"/>
            </a:xfrm>
            <a:custGeom>
              <a:rect b="b" l="l" r="r" t="t"/>
              <a:pathLst>
                <a:path extrusionOk="0" h="19432" w="32769">
                  <a:moveTo>
                    <a:pt x="7309" y="0"/>
                  </a:moveTo>
                  <a:cubicBezTo>
                    <a:pt x="7033" y="0"/>
                    <a:pt x="6797" y="52"/>
                    <a:pt x="6610" y="167"/>
                  </a:cubicBezTo>
                  <a:cubicBezTo>
                    <a:pt x="6610" y="167"/>
                    <a:pt x="2361" y="2244"/>
                    <a:pt x="1228" y="3189"/>
                  </a:cubicBezTo>
                  <a:cubicBezTo>
                    <a:pt x="850" y="3661"/>
                    <a:pt x="0" y="4888"/>
                    <a:pt x="0" y="4888"/>
                  </a:cubicBezTo>
                  <a:cubicBezTo>
                    <a:pt x="281" y="4888"/>
                    <a:pt x="613" y="4211"/>
                    <a:pt x="1347" y="4211"/>
                  </a:cubicBezTo>
                  <a:cubicBezTo>
                    <a:pt x="1600" y="4211"/>
                    <a:pt x="1902" y="4292"/>
                    <a:pt x="2267" y="4511"/>
                  </a:cubicBezTo>
                  <a:lnTo>
                    <a:pt x="21814" y="16409"/>
                  </a:lnTo>
                  <a:cubicBezTo>
                    <a:pt x="22759" y="16976"/>
                    <a:pt x="23609" y="18204"/>
                    <a:pt x="24081" y="19431"/>
                  </a:cubicBezTo>
                  <a:cubicBezTo>
                    <a:pt x="24742" y="18109"/>
                    <a:pt x="25686" y="17070"/>
                    <a:pt x="27008" y="16409"/>
                  </a:cubicBezTo>
                  <a:lnTo>
                    <a:pt x="30597" y="14237"/>
                  </a:lnTo>
                  <a:cubicBezTo>
                    <a:pt x="30904" y="14062"/>
                    <a:pt x="31211" y="13988"/>
                    <a:pt x="31509" y="13988"/>
                  </a:cubicBezTo>
                  <a:cubicBezTo>
                    <a:pt x="31852" y="13988"/>
                    <a:pt x="32182" y="14086"/>
                    <a:pt x="32485" y="14237"/>
                  </a:cubicBezTo>
                  <a:lnTo>
                    <a:pt x="32769" y="14049"/>
                  </a:lnTo>
                  <a:lnTo>
                    <a:pt x="13599" y="2811"/>
                  </a:lnTo>
                  <a:cubicBezTo>
                    <a:pt x="11596" y="1609"/>
                    <a:pt x="8847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1" name="Google Shape;1271;p67"/>
          <p:cNvCxnSpPr>
            <a:endCxn id="1272" idx="1"/>
          </p:cNvCxnSpPr>
          <p:nvPr/>
        </p:nvCxnSpPr>
        <p:spPr>
          <a:xfrm>
            <a:off x="5655565" y="1060269"/>
            <a:ext cx="817800" cy="427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67"/>
          <p:cNvSpPr txBox="1"/>
          <p:nvPr/>
        </p:nvSpPr>
        <p:spPr>
          <a:xfrm>
            <a:off x="729228" y="1651106"/>
            <a:ext cx="2010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4" name="Google Shape;1274;p67"/>
          <p:cNvSpPr txBox="1"/>
          <p:nvPr/>
        </p:nvSpPr>
        <p:spPr>
          <a:xfrm>
            <a:off x="3666988" y="614900"/>
            <a:ext cx="11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calls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5" name="Google Shape;1275;p67"/>
          <p:cNvSpPr txBox="1"/>
          <p:nvPr/>
        </p:nvSpPr>
        <p:spPr>
          <a:xfrm>
            <a:off x="3174550" y="2309850"/>
            <a:ext cx="1787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Pharmacy recommendation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6" name="Google Shape;1276;p67"/>
          <p:cNvSpPr txBox="1"/>
          <p:nvPr/>
        </p:nvSpPr>
        <p:spPr>
          <a:xfrm>
            <a:off x="7133100" y="1517625"/>
            <a:ext cx="2010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Prescription detection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277" name="Google Shape;1277;p67"/>
          <p:cNvCxnSpPr>
            <a:stCxn id="1272" idx="3"/>
            <a:endCxn id="1278" idx="7"/>
          </p:cNvCxnSpPr>
          <p:nvPr/>
        </p:nvCxnSpPr>
        <p:spPr>
          <a:xfrm flipH="1">
            <a:off x="5598265" y="2113259"/>
            <a:ext cx="875100" cy="20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67"/>
          <p:cNvCxnSpPr>
            <a:stCxn id="1278" idx="5"/>
            <a:endCxn id="1280" idx="1"/>
          </p:cNvCxnSpPr>
          <p:nvPr/>
        </p:nvCxnSpPr>
        <p:spPr>
          <a:xfrm>
            <a:off x="5598142" y="2943184"/>
            <a:ext cx="875100" cy="749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81" name="Google Shape;1281;p67"/>
          <p:cNvGrpSpPr/>
          <p:nvPr/>
        </p:nvGrpSpPr>
        <p:grpSpPr>
          <a:xfrm>
            <a:off x="6343804" y="3563376"/>
            <a:ext cx="884700" cy="885000"/>
            <a:chOff x="7658604" y="3850039"/>
            <a:chExt cx="884700" cy="885000"/>
          </a:xfrm>
        </p:grpSpPr>
        <p:sp>
          <p:nvSpPr>
            <p:cNvPr id="1280" name="Google Shape;1280;p67"/>
            <p:cNvSpPr/>
            <p:nvPr/>
          </p:nvSpPr>
          <p:spPr>
            <a:xfrm>
              <a:off x="7658604" y="3850039"/>
              <a:ext cx="884700" cy="885000"/>
            </a:xfrm>
            <a:prstGeom prst="ellipse">
              <a:avLst/>
            </a:prstGeom>
            <a:solidFill>
              <a:srgbClr val="7B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7"/>
            <p:cNvSpPr/>
            <p:nvPr/>
          </p:nvSpPr>
          <p:spPr>
            <a:xfrm>
              <a:off x="7912023" y="4106837"/>
              <a:ext cx="377877" cy="371402"/>
            </a:xfrm>
            <a:custGeom>
              <a:rect b="b" l="l" r="r" t="t"/>
              <a:pathLst>
                <a:path extrusionOk="0" h="10955" w="11146">
                  <a:moveTo>
                    <a:pt x="9266" y="8714"/>
                  </a:moveTo>
                  <a:cubicBezTo>
                    <a:pt x="9281" y="8714"/>
                    <a:pt x="9296" y="8715"/>
                    <a:pt x="9312" y="8716"/>
                  </a:cubicBezTo>
                  <a:cubicBezTo>
                    <a:pt x="9479" y="8764"/>
                    <a:pt x="9574" y="8907"/>
                    <a:pt x="9574" y="9073"/>
                  </a:cubicBezTo>
                  <a:cubicBezTo>
                    <a:pt x="9552" y="9228"/>
                    <a:pt x="9407" y="9362"/>
                    <a:pt x="9254" y="9362"/>
                  </a:cubicBezTo>
                  <a:cubicBezTo>
                    <a:pt x="9242" y="9362"/>
                    <a:pt x="9229" y="9361"/>
                    <a:pt x="9217" y="9359"/>
                  </a:cubicBezTo>
                  <a:cubicBezTo>
                    <a:pt x="9026" y="9359"/>
                    <a:pt x="8907" y="9193"/>
                    <a:pt x="8907" y="9002"/>
                  </a:cubicBezTo>
                  <a:cubicBezTo>
                    <a:pt x="8929" y="8848"/>
                    <a:pt x="9074" y="8714"/>
                    <a:pt x="9266" y="8714"/>
                  </a:cubicBezTo>
                  <a:close/>
                  <a:moveTo>
                    <a:pt x="1382" y="0"/>
                  </a:moveTo>
                  <a:cubicBezTo>
                    <a:pt x="1215" y="0"/>
                    <a:pt x="1049" y="143"/>
                    <a:pt x="1049" y="310"/>
                  </a:cubicBezTo>
                  <a:lnTo>
                    <a:pt x="1049" y="834"/>
                  </a:lnTo>
                  <a:cubicBezTo>
                    <a:pt x="429" y="1119"/>
                    <a:pt x="1" y="1739"/>
                    <a:pt x="1" y="2453"/>
                  </a:cubicBezTo>
                  <a:lnTo>
                    <a:pt x="1" y="4334"/>
                  </a:lnTo>
                  <a:cubicBezTo>
                    <a:pt x="1" y="6001"/>
                    <a:pt x="1144" y="7383"/>
                    <a:pt x="2620" y="7835"/>
                  </a:cubicBezTo>
                  <a:lnTo>
                    <a:pt x="2620" y="8335"/>
                  </a:lnTo>
                  <a:cubicBezTo>
                    <a:pt x="2620" y="8788"/>
                    <a:pt x="2930" y="9193"/>
                    <a:pt x="3335" y="9312"/>
                  </a:cubicBezTo>
                  <a:lnTo>
                    <a:pt x="3335" y="9836"/>
                  </a:lnTo>
                  <a:cubicBezTo>
                    <a:pt x="3335" y="10455"/>
                    <a:pt x="3835" y="10955"/>
                    <a:pt x="4430" y="10955"/>
                  </a:cubicBezTo>
                  <a:lnTo>
                    <a:pt x="5669" y="10955"/>
                  </a:lnTo>
                  <a:cubicBezTo>
                    <a:pt x="6264" y="10955"/>
                    <a:pt x="6764" y="10455"/>
                    <a:pt x="6764" y="9836"/>
                  </a:cubicBezTo>
                  <a:cubicBezTo>
                    <a:pt x="6764" y="9574"/>
                    <a:pt x="6978" y="9383"/>
                    <a:pt x="7240" y="9383"/>
                  </a:cubicBezTo>
                  <a:lnTo>
                    <a:pt x="7359" y="9383"/>
                  </a:lnTo>
                  <a:cubicBezTo>
                    <a:pt x="7526" y="10264"/>
                    <a:pt x="8312" y="10955"/>
                    <a:pt x="9241" y="10955"/>
                  </a:cubicBezTo>
                  <a:cubicBezTo>
                    <a:pt x="10289" y="10955"/>
                    <a:pt x="11146" y="10098"/>
                    <a:pt x="11146" y="9050"/>
                  </a:cubicBezTo>
                  <a:cubicBezTo>
                    <a:pt x="11146" y="8002"/>
                    <a:pt x="10289" y="7145"/>
                    <a:pt x="9241" y="7145"/>
                  </a:cubicBezTo>
                  <a:cubicBezTo>
                    <a:pt x="8312" y="7145"/>
                    <a:pt x="7526" y="7835"/>
                    <a:pt x="7359" y="8716"/>
                  </a:cubicBezTo>
                  <a:lnTo>
                    <a:pt x="7240" y="8716"/>
                  </a:lnTo>
                  <a:cubicBezTo>
                    <a:pt x="6621" y="8716"/>
                    <a:pt x="6121" y="9216"/>
                    <a:pt x="6121" y="9836"/>
                  </a:cubicBezTo>
                  <a:cubicBezTo>
                    <a:pt x="6121" y="10074"/>
                    <a:pt x="5907" y="10288"/>
                    <a:pt x="5669" y="10288"/>
                  </a:cubicBezTo>
                  <a:lnTo>
                    <a:pt x="4430" y="10288"/>
                  </a:lnTo>
                  <a:cubicBezTo>
                    <a:pt x="4192" y="10288"/>
                    <a:pt x="3978" y="10074"/>
                    <a:pt x="3978" y="9836"/>
                  </a:cubicBezTo>
                  <a:lnTo>
                    <a:pt x="3978" y="9312"/>
                  </a:lnTo>
                  <a:cubicBezTo>
                    <a:pt x="4383" y="9193"/>
                    <a:pt x="4668" y="8788"/>
                    <a:pt x="4668" y="8335"/>
                  </a:cubicBezTo>
                  <a:lnTo>
                    <a:pt x="4668" y="7835"/>
                  </a:lnTo>
                  <a:cubicBezTo>
                    <a:pt x="6192" y="7383"/>
                    <a:pt x="7288" y="5978"/>
                    <a:pt x="7288" y="4334"/>
                  </a:cubicBezTo>
                  <a:lnTo>
                    <a:pt x="7288" y="2453"/>
                  </a:lnTo>
                  <a:cubicBezTo>
                    <a:pt x="7288" y="1739"/>
                    <a:pt x="6883" y="1119"/>
                    <a:pt x="6240" y="834"/>
                  </a:cubicBezTo>
                  <a:lnTo>
                    <a:pt x="6240" y="310"/>
                  </a:lnTo>
                  <a:cubicBezTo>
                    <a:pt x="6240" y="143"/>
                    <a:pt x="6097" y="0"/>
                    <a:pt x="5931" y="0"/>
                  </a:cubicBezTo>
                  <a:lnTo>
                    <a:pt x="5216" y="0"/>
                  </a:lnTo>
                  <a:cubicBezTo>
                    <a:pt x="4668" y="0"/>
                    <a:pt x="4192" y="453"/>
                    <a:pt x="4192" y="1024"/>
                  </a:cubicBezTo>
                  <a:cubicBezTo>
                    <a:pt x="4192" y="1572"/>
                    <a:pt x="4668" y="2048"/>
                    <a:pt x="5216" y="2048"/>
                  </a:cubicBezTo>
                  <a:lnTo>
                    <a:pt x="5931" y="2048"/>
                  </a:lnTo>
                  <a:cubicBezTo>
                    <a:pt x="6097" y="2048"/>
                    <a:pt x="6240" y="1882"/>
                    <a:pt x="6240" y="1715"/>
                  </a:cubicBezTo>
                  <a:lnTo>
                    <a:pt x="6240" y="1596"/>
                  </a:lnTo>
                  <a:cubicBezTo>
                    <a:pt x="6502" y="1810"/>
                    <a:pt x="6645" y="2120"/>
                    <a:pt x="6645" y="2453"/>
                  </a:cubicBezTo>
                  <a:lnTo>
                    <a:pt x="6645" y="4334"/>
                  </a:lnTo>
                  <a:cubicBezTo>
                    <a:pt x="6645" y="5978"/>
                    <a:pt x="5311" y="7311"/>
                    <a:pt x="3644" y="7311"/>
                  </a:cubicBezTo>
                  <a:cubicBezTo>
                    <a:pt x="2001" y="7311"/>
                    <a:pt x="668" y="5978"/>
                    <a:pt x="668" y="4334"/>
                  </a:cubicBezTo>
                  <a:lnTo>
                    <a:pt x="668" y="2453"/>
                  </a:lnTo>
                  <a:cubicBezTo>
                    <a:pt x="668" y="2120"/>
                    <a:pt x="810" y="1810"/>
                    <a:pt x="1049" y="1596"/>
                  </a:cubicBezTo>
                  <a:lnTo>
                    <a:pt x="1049" y="1715"/>
                  </a:lnTo>
                  <a:cubicBezTo>
                    <a:pt x="1049" y="1882"/>
                    <a:pt x="1215" y="2048"/>
                    <a:pt x="1382" y="2048"/>
                  </a:cubicBezTo>
                  <a:lnTo>
                    <a:pt x="2073" y="2048"/>
                  </a:lnTo>
                  <a:cubicBezTo>
                    <a:pt x="2644" y="2048"/>
                    <a:pt x="3097" y="1572"/>
                    <a:pt x="3097" y="1024"/>
                  </a:cubicBezTo>
                  <a:cubicBezTo>
                    <a:pt x="3097" y="453"/>
                    <a:pt x="2644" y="0"/>
                    <a:pt x="2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83" name="Google Shape;1283;p67"/>
          <p:cNvGrpSpPr/>
          <p:nvPr/>
        </p:nvGrpSpPr>
        <p:grpSpPr>
          <a:xfrm>
            <a:off x="4842991" y="372489"/>
            <a:ext cx="884700" cy="885000"/>
            <a:chOff x="1220803" y="1630564"/>
            <a:chExt cx="884700" cy="885000"/>
          </a:xfrm>
        </p:grpSpPr>
        <p:sp>
          <p:nvSpPr>
            <p:cNvPr id="1284" name="Google Shape;1284;p67"/>
            <p:cNvSpPr/>
            <p:nvPr/>
          </p:nvSpPr>
          <p:spPr>
            <a:xfrm>
              <a:off x="1220803" y="1630564"/>
              <a:ext cx="884700" cy="885000"/>
            </a:xfrm>
            <a:prstGeom prst="ellipse">
              <a:avLst/>
            </a:prstGeom>
            <a:solidFill>
              <a:srgbClr val="7B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5" name="Google Shape;1285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561" y="1891150"/>
              <a:ext cx="427200" cy="42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6" name="Google Shape;1286;p67"/>
          <p:cNvGrpSpPr/>
          <p:nvPr/>
        </p:nvGrpSpPr>
        <p:grpSpPr>
          <a:xfrm>
            <a:off x="6343804" y="1357864"/>
            <a:ext cx="884700" cy="885000"/>
            <a:chOff x="6600379" y="2017714"/>
            <a:chExt cx="884700" cy="885000"/>
          </a:xfrm>
        </p:grpSpPr>
        <p:sp>
          <p:nvSpPr>
            <p:cNvPr id="1272" name="Google Shape;1272;p67"/>
            <p:cNvSpPr/>
            <p:nvPr/>
          </p:nvSpPr>
          <p:spPr>
            <a:xfrm>
              <a:off x="6600379" y="2017714"/>
              <a:ext cx="884700" cy="885000"/>
            </a:xfrm>
            <a:prstGeom prst="ellipse">
              <a:avLst/>
            </a:prstGeom>
            <a:solidFill>
              <a:srgbClr val="7B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7" name="Google Shape;1287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29124" y="2246625"/>
              <a:ext cx="427200" cy="42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8" name="Google Shape;1288;p67"/>
          <p:cNvGrpSpPr/>
          <p:nvPr/>
        </p:nvGrpSpPr>
        <p:grpSpPr>
          <a:xfrm>
            <a:off x="4843004" y="2187789"/>
            <a:ext cx="884700" cy="885000"/>
            <a:chOff x="5017129" y="1630564"/>
            <a:chExt cx="884700" cy="885000"/>
          </a:xfrm>
        </p:grpSpPr>
        <p:sp>
          <p:nvSpPr>
            <p:cNvPr id="1278" name="Google Shape;1278;p67"/>
            <p:cNvSpPr/>
            <p:nvPr/>
          </p:nvSpPr>
          <p:spPr>
            <a:xfrm>
              <a:off x="5017129" y="1630564"/>
              <a:ext cx="884700" cy="885000"/>
            </a:xfrm>
            <a:prstGeom prst="ellipse">
              <a:avLst/>
            </a:prstGeom>
            <a:solidFill>
              <a:srgbClr val="7BD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9" name="Google Shape;1289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89375" y="1852775"/>
              <a:ext cx="419700" cy="419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0" name="Google Shape;129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4" y="677475"/>
            <a:ext cx="3345500" cy="3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67"/>
          <p:cNvSpPr txBox="1"/>
          <p:nvPr/>
        </p:nvSpPr>
        <p:spPr>
          <a:xfrm>
            <a:off x="6982950" y="3563375"/>
            <a:ext cx="2089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Measuring blood pressure, pulse and temperature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2" name="Google Shape;1292;p67"/>
          <p:cNvSpPr/>
          <p:nvPr/>
        </p:nvSpPr>
        <p:spPr>
          <a:xfrm flipH="1" rot="4264664">
            <a:off x="-822650" y="3560537"/>
            <a:ext cx="2423666" cy="1641544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8"/>
          <p:cNvSpPr txBox="1"/>
          <p:nvPr>
            <p:ph type="title"/>
          </p:nvPr>
        </p:nvSpPr>
        <p:spPr>
          <a:xfrm>
            <a:off x="1144975" y="870325"/>
            <a:ext cx="27939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Thanks!</a:t>
            </a:r>
            <a:endParaRPr sz="5000"/>
          </a:p>
        </p:txBody>
      </p:sp>
      <p:sp>
        <p:nvSpPr>
          <p:cNvPr id="1298" name="Google Shape;1298;p68"/>
          <p:cNvSpPr txBox="1"/>
          <p:nvPr>
            <p:ph idx="1" type="subTitle"/>
          </p:nvPr>
        </p:nvSpPr>
        <p:spPr>
          <a:xfrm>
            <a:off x="1069231" y="1743867"/>
            <a:ext cx="26970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1299" name="Google Shape;1299;p68"/>
          <p:cNvSpPr txBox="1"/>
          <p:nvPr>
            <p:ph idx="4" type="subTitle"/>
          </p:nvPr>
        </p:nvSpPr>
        <p:spPr>
          <a:xfrm>
            <a:off x="262375" y="2284425"/>
            <a:ext cx="4559100" cy="1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latin typeface="Roboto Slab Medium"/>
                <a:ea typeface="Roboto Slab Medium"/>
                <a:cs typeface="Roboto Slab Medium"/>
                <a:sym typeface="Roboto Slab Medium"/>
              </a:rPr>
              <a:t>Special thanks from MobiCare team to our supervisor</a:t>
            </a:r>
            <a:r>
              <a:rPr lang="en" sz="1800">
                <a:solidFill>
                  <a:srgbClr val="393939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 </a:t>
            </a:r>
            <a:r>
              <a:rPr lang="en" sz="2000">
                <a:solidFill>
                  <a:srgbClr val="1BAEA6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Prof.Doaa Saad</a:t>
            </a:r>
            <a:r>
              <a:rPr lang="en" sz="2400">
                <a:solidFill>
                  <a:srgbClr val="16C79A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 </a:t>
            </a:r>
            <a:r>
              <a:rPr lang="en" sz="1800">
                <a:latin typeface="Roboto Slab Medium"/>
                <a:ea typeface="Roboto Slab Medium"/>
                <a:cs typeface="Roboto Slab Medium"/>
                <a:sym typeface="Roboto Slab Medium"/>
              </a:rPr>
              <a:t>for</a:t>
            </a:r>
            <a:r>
              <a:rPr lang="en" sz="1800">
                <a:solidFill>
                  <a:srgbClr val="393939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 </a:t>
            </a:r>
            <a:r>
              <a:rPr lang="en" sz="1800">
                <a:latin typeface="Roboto Slab Medium"/>
                <a:ea typeface="Roboto Slab Medium"/>
                <a:cs typeface="Roboto Slab Medium"/>
                <a:sym typeface="Roboto Slab Medium"/>
              </a:rPr>
              <a:t>her efforts.</a:t>
            </a:r>
            <a:endParaRPr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1300" name="Google Shape;1300;p68"/>
          <p:cNvSpPr/>
          <p:nvPr/>
        </p:nvSpPr>
        <p:spPr>
          <a:xfrm flipH="1" rot="742725">
            <a:off x="5480348" y="1608737"/>
            <a:ext cx="4018307" cy="3848745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050" y="489638"/>
            <a:ext cx="4164225" cy="41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/>
          <p:nvPr/>
        </p:nvSpPr>
        <p:spPr>
          <a:xfrm flipH="1" rot="-9046138">
            <a:off x="-344395" y="-995538"/>
            <a:ext cx="2474721" cy="3145428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34"/>
          <p:cNvGrpSpPr/>
          <p:nvPr/>
        </p:nvGrpSpPr>
        <p:grpSpPr>
          <a:xfrm>
            <a:off x="3" y="4206601"/>
            <a:ext cx="1533335" cy="936901"/>
            <a:chOff x="499303" y="1126051"/>
            <a:chExt cx="1533335" cy="936901"/>
          </a:xfrm>
        </p:grpSpPr>
        <p:sp>
          <p:nvSpPr>
            <p:cNvPr id="405" name="Google Shape;405;p34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4"/>
          <p:cNvSpPr txBox="1"/>
          <p:nvPr>
            <p:ph idx="4294967295"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grpSp>
        <p:nvGrpSpPr>
          <p:cNvPr id="409" name="Google Shape;409;p34"/>
          <p:cNvGrpSpPr/>
          <p:nvPr/>
        </p:nvGrpSpPr>
        <p:grpSpPr>
          <a:xfrm>
            <a:off x="7832927" y="4206592"/>
            <a:ext cx="1182835" cy="736263"/>
            <a:chOff x="7547190" y="1071038"/>
            <a:chExt cx="1182835" cy="736263"/>
          </a:xfrm>
        </p:grpSpPr>
        <p:sp>
          <p:nvSpPr>
            <p:cNvPr id="410" name="Google Shape;410;p34"/>
            <p:cNvSpPr/>
            <p:nvPr/>
          </p:nvSpPr>
          <p:spPr>
            <a:xfrm>
              <a:off x="8474425" y="155170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7547190" y="1541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7891800" y="10710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4"/>
          <p:cNvSpPr/>
          <p:nvPr/>
        </p:nvSpPr>
        <p:spPr>
          <a:xfrm>
            <a:off x="673128" y="1482776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01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3393541" y="3082976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07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2401391" y="1482764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02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4292066" y="1482776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03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7832928" y="1454501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05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54725" y="2381163"/>
            <a:ext cx="19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Problem Definition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7615872" y="2343063"/>
            <a:ext cx="13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Technologies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2204446" y="2370250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MobiCare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3708886" y="2343063"/>
            <a:ext cx="20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Competitive Analysis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3035350" y="3975125"/>
            <a:ext cx="16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Authentication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6062503" y="1454489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04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5968300" y="23394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Features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496391" y="3082976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06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1279360" y="3967975"/>
            <a:ext cx="13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BlockChain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6844462" y="3975125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Future Work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7041403" y="3082976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09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5176778" y="3082976"/>
            <a:ext cx="884700" cy="885000"/>
          </a:xfrm>
          <a:prstGeom prst="ellipse">
            <a:avLst/>
          </a:prstGeom>
          <a:solidFill>
            <a:srgbClr val="1BAE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08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4811687" y="3975150"/>
            <a:ext cx="16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Limitations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/>
          <p:nvPr/>
        </p:nvSpPr>
        <p:spPr>
          <a:xfrm flipH="1" rot="255847">
            <a:off x="5937321" y="2391686"/>
            <a:ext cx="3491317" cy="3182797"/>
          </a:xfrm>
          <a:custGeom>
            <a:rect b="b" l="l" r="r" t="t"/>
            <a:pathLst>
              <a:path extrusionOk="0" h="16738" w="13169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7BD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5"/>
          <p:cNvGrpSpPr/>
          <p:nvPr/>
        </p:nvGrpSpPr>
        <p:grpSpPr>
          <a:xfrm>
            <a:off x="544278" y="3667026"/>
            <a:ext cx="1533335" cy="936901"/>
            <a:chOff x="499303" y="1126051"/>
            <a:chExt cx="1533335" cy="936901"/>
          </a:xfrm>
        </p:grpSpPr>
        <p:sp>
          <p:nvSpPr>
            <p:cNvPr id="437" name="Google Shape;437;p35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35"/>
          <p:cNvGrpSpPr/>
          <p:nvPr/>
        </p:nvGrpSpPr>
        <p:grpSpPr>
          <a:xfrm>
            <a:off x="719527" y="222055"/>
            <a:ext cx="1182835" cy="736263"/>
            <a:chOff x="7547190" y="1071038"/>
            <a:chExt cx="1182835" cy="736263"/>
          </a:xfrm>
        </p:grpSpPr>
        <p:sp>
          <p:nvSpPr>
            <p:cNvPr id="441" name="Google Shape;441;p35"/>
            <p:cNvSpPr/>
            <p:nvPr/>
          </p:nvSpPr>
          <p:spPr>
            <a:xfrm>
              <a:off x="8474425" y="1551700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7547190" y="1541489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7891800" y="10710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5"/>
          <p:cNvGrpSpPr/>
          <p:nvPr/>
        </p:nvGrpSpPr>
        <p:grpSpPr>
          <a:xfrm>
            <a:off x="5437825" y="1242863"/>
            <a:ext cx="1055315" cy="1023425"/>
            <a:chOff x="5497700" y="1413938"/>
            <a:chExt cx="1055315" cy="1023425"/>
          </a:xfrm>
        </p:grpSpPr>
        <p:sp>
          <p:nvSpPr>
            <p:cNvPr id="445" name="Google Shape;445;p35"/>
            <p:cNvSpPr/>
            <p:nvPr/>
          </p:nvSpPr>
          <p:spPr>
            <a:xfrm>
              <a:off x="5497700" y="218176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6395815" y="16502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5664950" y="1413938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5"/>
          <p:cNvGrpSpPr/>
          <p:nvPr/>
        </p:nvGrpSpPr>
        <p:grpSpPr>
          <a:xfrm>
            <a:off x="6735821" y="1704440"/>
            <a:ext cx="1894340" cy="3350168"/>
            <a:chOff x="6536567" y="1835090"/>
            <a:chExt cx="1894340" cy="3350168"/>
          </a:xfrm>
        </p:grpSpPr>
        <p:sp>
          <p:nvSpPr>
            <p:cNvPr id="449" name="Google Shape;449;p35"/>
            <p:cNvSpPr/>
            <p:nvPr/>
          </p:nvSpPr>
          <p:spPr>
            <a:xfrm>
              <a:off x="7280602" y="2611466"/>
              <a:ext cx="163400" cy="130819"/>
            </a:xfrm>
            <a:custGeom>
              <a:rect b="b" l="l" r="r" t="t"/>
              <a:pathLst>
                <a:path extrusionOk="0" h="6573" w="8210">
                  <a:moveTo>
                    <a:pt x="5104" y="1"/>
                  </a:moveTo>
                  <a:lnTo>
                    <a:pt x="223" y="2330"/>
                  </a:lnTo>
                  <a:lnTo>
                    <a:pt x="1" y="2108"/>
                  </a:lnTo>
                  <a:lnTo>
                    <a:pt x="1332" y="5436"/>
                  </a:lnTo>
                  <a:cubicBezTo>
                    <a:pt x="1332" y="5436"/>
                    <a:pt x="4811" y="6572"/>
                    <a:pt x="6600" y="6572"/>
                  </a:cubicBezTo>
                  <a:cubicBezTo>
                    <a:pt x="7047" y="6572"/>
                    <a:pt x="7389" y="6501"/>
                    <a:pt x="7544" y="6324"/>
                  </a:cubicBezTo>
                  <a:cubicBezTo>
                    <a:pt x="8210" y="5436"/>
                    <a:pt x="7766" y="4105"/>
                    <a:pt x="6989" y="2219"/>
                  </a:cubicBezTo>
                  <a:cubicBezTo>
                    <a:pt x="6324" y="223"/>
                    <a:pt x="5104" y="1"/>
                    <a:pt x="5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7128010" y="2250554"/>
              <a:ext cx="307155" cy="535875"/>
            </a:xfrm>
            <a:custGeom>
              <a:rect b="b" l="l" r="r" t="t"/>
              <a:pathLst>
                <a:path extrusionOk="0" h="26925" w="15433">
                  <a:moveTo>
                    <a:pt x="4906" y="0"/>
                  </a:moveTo>
                  <a:cubicBezTo>
                    <a:pt x="577" y="0"/>
                    <a:pt x="0" y="14006"/>
                    <a:pt x="1234" y="17913"/>
                  </a:cubicBezTo>
                  <a:cubicBezTo>
                    <a:pt x="2430" y="21317"/>
                    <a:pt x="2100" y="21440"/>
                    <a:pt x="2775" y="23788"/>
                  </a:cubicBezTo>
                  <a:lnTo>
                    <a:pt x="2775" y="23788"/>
                  </a:lnTo>
                  <a:cubicBezTo>
                    <a:pt x="3036" y="23578"/>
                    <a:pt x="3434" y="23447"/>
                    <a:pt x="4016" y="23447"/>
                  </a:cubicBezTo>
                  <a:cubicBezTo>
                    <a:pt x="4118" y="23447"/>
                    <a:pt x="4226" y="23451"/>
                    <a:pt x="4340" y="23459"/>
                  </a:cubicBezTo>
                  <a:cubicBezTo>
                    <a:pt x="5058" y="23512"/>
                    <a:pt x="5801" y="23534"/>
                    <a:pt x="6543" y="23534"/>
                  </a:cubicBezTo>
                  <a:cubicBezTo>
                    <a:pt x="6632" y="23534"/>
                    <a:pt x="6721" y="23534"/>
                    <a:pt x="6809" y="23533"/>
                  </a:cubicBezTo>
                  <a:lnTo>
                    <a:pt x="6809" y="23533"/>
                  </a:lnTo>
                  <a:cubicBezTo>
                    <a:pt x="7483" y="24326"/>
                    <a:pt x="8001" y="24902"/>
                    <a:pt x="8001" y="24902"/>
                  </a:cubicBezTo>
                  <a:cubicBezTo>
                    <a:pt x="8001" y="24902"/>
                    <a:pt x="8046" y="24373"/>
                    <a:pt x="8119" y="23503"/>
                  </a:cubicBezTo>
                  <a:lnTo>
                    <a:pt x="8119" y="23503"/>
                  </a:lnTo>
                  <a:cubicBezTo>
                    <a:pt x="11482" y="23377"/>
                    <a:pt x="14435" y="22905"/>
                    <a:pt x="14435" y="22905"/>
                  </a:cubicBezTo>
                  <a:lnTo>
                    <a:pt x="15433" y="18468"/>
                  </a:lnTo>
                  <a:lnTo>
                    <a:pt x="15433" y="18468"/>
                  </a:lnTo>
                  <a:cubicBezTo>
                    <a:pt x="15433" y="18468"/>
                    <a:pt x="11765" y="19947"/>
                    <a:pt x="8404" y="20010"/>
                  </a:cubicBezTo>
                  <a:lnTo>
                    <a:pt x="8404" y="20010"/>
                  </a:lnTo>
                  <a:cubicBezTo>
                    <a:pt x="8748" y="15690"/>
                    <a:pt x="9178" y="9883"/>
                    <a:pt x="9110" y="8595"/>
                  </a:cubicBezTo>
                  <a:cubicBezTo>
                    <a:pt x="8999" y="5045"/>
                    <a:pt x="9110" y="1828"/>
                    <a:pt x="6004" y="275"/>
                  </a:cubicBezTo>
                  <a:cubicBezTo>
                    <a:pt x="5614" y="88"/>
                    <a:pt x="5248" y="0"/>
                    <a:pt x="4906" y="0"/>
                  </a:cubicBezTo>
                  <a:close/>
                  <a:moveTo>
                    <a:pt x="2775" y="23788"/>
                  </a:moveTo>
                  <a:cubicBezTo>
                    <a:pt x="1691" y="24664"/>
                    <a:pt x="2998" y="26924"/>
                    <a:pt x="3442" y="26924"/>
                  </a:cubicBezTo>
                  <a:cubicBezTo>
                    <a:pt x="3623" y="26924"/>
                    <a:pt x="3661" y="26553"/>
                    <a:pt x="3341" y="25567"/>
                  </a:cubicBezTo>
                  <a:cubicBezTo>
                    <a:pt x="3095" y="24848"/>
                    <a:pt x="2914" y="24271"/>
                    <a:pt x="2775" y="23788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7375537" y="2591783"/>
              <a:ext cx="170027" cy="117883"/>
            </a:xfrm>
            <a:custGeom>
              <a:rect b="b" l="l" r="r" t="t"/>
              <a:pathLst>
                <a:path extrusionOk="0" h="5923" w="8543">
                  <a:moveTo>
                    <a:pt x="4190" y="1"/>
                  </a:moveTo>
                  <a:cubicBezTo>
                    <a:pt x="3649" y="1"/>
                    <a:pt x="3085" y="88"/>
                    <a:pt x="2552" y="324"/>
                  </a:cubicBezTo>
                  <a:cubicBezTo>
                    <a:pt x="666" y="1101"/>
                    <a:pt x="1" y="3430"/>
                    <a:pt x="1" y="3430"/>
                  </a:cubicBezTo>
                  <a:cubicBezTo>
                    <a:pt x="1" y="3430"/>
                    <a:pt x="1110" y="5538"/>
                    <a:pt x="1443" y="5649"/>
                  </a:cubicBezTo>
                  <a:cubicBezTo>
                    <a:pt x="1860" y="5834"/>
                    <a:pt x="2798" y="5923"/>
                    <a:pt x="3775" y="5923"/>
                  </a:cubicBezTo>
                  <a:cubicBezTo>
                    <a:pt x="5137" y="5923"/>
                    <a:pt x="6574" y="5750"/>
                    <a:pt x="6768" y="5427"/>
                  </a:cubicBezTo>
                  <a:cubicBezTo>
                    <a:pt x="8543" y="2543"/>
                    <a:pt x="6990" y="657"/>
                    <a:pt x="6990" y="657"/>
                  </a:cubicBezTo>
                  <a:cubicBezTo>
                    <a:pt x="6990" y="657"/>
                    <a:pt x="5677" y="1"/>
                    <a:pt x="419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7496982" y="2600440"/>
              <a:ext cx="143517" cy="66136"/>
            </a:xfrm>
            <a:custGeom>
              <a:rect b="b" l="l" r="r" t="t"/>
              <a:pathLst>
                <a:path extrusionOk="0" h="3323" w="7211">
                  <a:moveTo>
                    <a:pt x="0" y="0"/>
                  </a:moveTo>
                  <a:lnTo>
                    <a:pt x="555" y="555"/>
                  </a:lnTo>
                  <a:lnTo>
                    <a:pt x="998" y="1997"/>
                  </a:lnTo>
                  <a:lnTo>
                    <a:pt x="3550" y="1442"/>
                  </a:lnTo>
                  <a:lnTo>
                    <a:pt x="4881" y="1886"/>
                  </a:lnTo>
                  <a:cubicBezTo>
                    <a:pt x="4881" y="1886"/>
                    <a:pt x="5325" y="2441"/>
                    <a:pt x="5879" y="2995"/>
                  </a:cubicBezTo>
                  <a:cubicBezTo>
                    <a:pt x="6087" y="3245"/>
                    <a:pt x="6327" y="3323"/>
                    <a:pt x="6544" y="3323"/>
                  </a:cubicBezTo>
                  <a:cubicBezTo>
                    <a:pt x="6907" y="3323"/>
                    <a:pt x="7211" y="3106"/>
                    <a:pt x="7211" y="3106"/>
                  </a:cubicBezTo>
                  <a:lnTo>
                    <a:pt x="5658" y="1109"/>
                  </a:lnTo>
                  <a:lnTo>
                    <a:pt x="3772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7494773" y="2631349"/>
              <a:ext cx="141308" cy="69917"/>
            </a:xfrm>
            <a:custGeom>
              <a:rect b="b" l="l" r="r" t="t"/>
              <a:pathLst>
                <a:path extrusionOk="0" h="3513" w="7100">
                  <a:moveTo>
                    <a:pt x="3439" y="0"/>
                  </a:moveTo>
                  <a:lnTo>
                    <a:pt x="111" y="333"/>
                  </a:lnTo>
                  <a:lnTo>
                    <a:pt x="0" y="333"/>
                  </a:lnTo>
                  <a:lnTo>
                    <a:pt x="333" y="1886"/>
                  </a:lnTo>
                  <a:lnTo>
                    <a:pt x="3106" y="1442"/>
                  </a:lnTo>
                  <a:lnTo>
                    <a:pt x="4548" y="1886"/>
                  </a:lnTo>
                  <a:cubicBezTo>
                    <a:pt x="4548" y="1886"/>
                    <a:pt x="4992" y="2441"/>
                    <a:pt x="5547" y="3217"/>
                  </a:cubicBezTo>
                  <a:cubicBezTo>
                    <a:pt x="5732" y="3439"/>
                    <a:pt x="5966" y="3513"/>
                    <a:pt x="6196" y="3513"/>
                  </a:cubicBezTo>
                  <a:cubicBezTo>
                    <a:pt x="6656" y="3513"/>
                    <a:pt x="7100" y="3217"/>
                    <a:pt x="7100" y="3217"/>
                  </a:cubicBezTo>
                  <a:lnTo>
                    <a:pt x="5436" y="1109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7496982" y="2657839"/>
              <a:ext cx="121445" cy="55190"/>
            </a:xfrm>
            <a:custGeom>
              <a:rect b="b" l="l" r="r" t="t"/>
              <a:pathLst>
                <a:path extrusionOk="0" h="2773" w="6102">
                  <a:moveTo>
                    <a:pt x="2773" y="0"/>
                  </a:moveTo>
                  <a:lnTo>
                    <a:pt x="111" y="555"/>
                  </a:lnTo>
                  <a:lnTo>
                    <a:pt x="0" y="555"/>
                  </a:lnTo>
                  <a:lnTo>
                    <a:pt x="444" y="1775"/>
                  </a:lnTo>
                  <a:lnTo>
                    <a:pt x="2662" y="1221"/>
                  </a:lnTo>
                  <a:lnTo>
                    <a:pt x="3883" y="1553"/>
                  </a:lnTo>
                  <a:cubicBezTo>
                    <a:pt x="3883" y="1553"/>
                    <a:pt x="4326" y="1997"/>
                    <a:pt x="4770" y="2552"/>
                  </a:cubicBezTo>
                  <a:cubicBezTo>
                    <a:pt x="4933" y="2715"/>
                    <a:pt x="5116" y="2772"/>
                    <a:pt x="5292" y="2772"/>
                  </a:cubicBezTo>
                  <a:cubicBezTo>
                    <a:pt x="5714" y="2772"/>
                    <a:pt x="6101" y="2441"/>
                    <a:pt x="6101" y="2441"/>
                  </a:cubicBezTo>
                  <a:lnTo>
                    <a:pt x="4548" y="77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7496982" y="2677702"/>
              <a:ext cx="92746" cy="39268"/>
            </a:xfrm>
            <a:custGeom>
              <a:rect b="b" l="l" r="r" t="t"/>
              <a:pathLst>
                <a:path extrusionOk="0" h="1973" w="4660">
                  <a:moveTo>
                    <a:pt x="2441" y="1"/>
                  </a:moveTo>
                  <a:lnTo>
                    <a:pt x="555" y="223"/>
                  </a:lnTo>
                  <a:lnTo>
                    <a:pt x="555" y="334"/>
                  </a:lnTo>
                  <a:lnTo>
                    <a:pt x="0" y="1443"/>
                  </a:lnTo>
                  <a:lnTo>
                    <a:pt x="0" y="1443"/>
                  </a:lnTo>
                  <a:lnTo>
                    <a:pt x="2330" y="777"/>
                  </a:lnTo>
                  <a:lnTo>
                    <a:pt x="3106" y="1110"/>
                  </a:lnTo>
                  <a:cubicBezTo>
                    <a:pt x="3106" y="1110"/>
                    <a:pt x="3439" y="1443"/>
                    <a:pt x="3772" y="1776"/>
                  </a:cubicBezTo>
                  <a:cubicBezTo>
                    <a:pt x="3883" y="1924"/>
                    <a:pt x="4018" y="1973"/>
                    <a:pt x="4150" y="1973"/>
                  </a:cubicBezTo>
                  <a:cubicBezTo>
                    <a:pt x="4413" y="1973"/>
                    <a:pt x="4659" y="1776"/>
                    <a:pt x="4659" y="1776"/>
                  </a:cubicBezTo>
                  <a:lnTo>
                    <a:pt x="3661" y="555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066452" y="2240583"/>
              <a:ext cx="351060" cy="609813"/>
            </a:xfrm>
            <a:custGeom>
              <a:rect b="b" l="l" r="r" t="t"/>
              <a:pathLst>
                <a:path extrusionOk="0" h="30640" w="17639">
                  <a:moveTo>
                    <a:pt x="7987" y="1"/>
                  </a:moveTo>
                  <a:cubicBezTo>
                    <a:pt x="7390" y="1"/>
                    <a:pt x="6989" y="110"/>
                    <a:pt x="6989" y="110"/>
                  </a:cubicBezTo>
                  <a:cubicBezTo>
                    <a:pt x="0" y="1885"/>
                    <a:pt x="2996" y="24182"/>
                    <a:pt x="5991" y="29174"/>
                  </a:cubicBezTo>
                  <a:cubicBezTo>
                    <a:pt x="6613" y="30227"/>
                    <a:pt x="7508" y="30640"/>
                    <a:pt x="8531" y="30640"/>
                  </a:cubicBezTo>
                  <a:cubicBezTo>
                    <a:pt x="12248" y="30640"/>
                    <a:pt x="17639" y="25181"/>
                    <a:pt x="17639" y="25181"/>
                  </a:cubicBezTo>
                  <a:cubicBezTo>
                    <a:pt x="17639" y="25181"/>
                    <a:pt x="15087" y="24071"/>
                    <a:pt x="14311" y="22186"/>
                  </a:cubicBezTo>
                  <a:cubicBezTo>
                    <a:pt x="13201" y="19523"/>
                    <a:pt x="15642" y="18969"/>
                    <a:pt x="15642" y="18969"/>
                  </a:cubicBezTo>
                  <a:cubicBezTo>
                    <a:pt x="15642" y="18969"/>
                    <a:pt x="14911" y="18812"/>
                    <a:pt x="12805" y="18463"/>
                  </a:cubicBezTo>
                  <a:lnTo>
                    <a:pt x="12805" y="18463"/>
                  </a:lnTo>
                  <a:cubicBezTo>
                    <a:pt x="12959" y="15602"/>
                    <a:pt x="13090" y="12018"/>
                    <a:pt x="13090" y="8097"/>
                  </a:cubicBezTo>
                  <a:cubicBezTo>
                    <a:pt x="13090" y="921"/>
                    <a:pt x="9717" y="1"/>
                    <a:pt x="7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6596056" y="2256724"/>
              <a:ext cx="764057" cy="1012739"/>
            </a:xfrm>
            <a:custGeom>
              <a:rect b="b" l="l" r="r" t="t"/>
              <a:pathLst>
                <a:path extrusionOk="0" h="50885" w="38390">
                  <a:moveTo>
                    <a:pt x="30005" y="0"/>
                  </a:moveTo>
                  <a:cubicBezTo>
                    <a:pt x="27849" y="0"/>
                    <a:pt x="26099" y="1788"/>
                    <a:pt x="24412" y="2294"/>
                  </a:cubicBezTo>
                  <a:cubicBezTo>
                    <a:pt x="23635" y="2516"/>
                    <a:pt x="22834" y="2590"/>
                    <a:pt x="22111" y="2590"/>
                  </a:cubicBezTo>
                  <a:cubicBezTo>
                    <a:pt x="20665" y="2590"/>
                    <a:pt x="19531" y="2294"/>
                    <a:pt x="19531" y="2294"/>
                  </a:cubicBezTo>
                  <a:cubicBezTo>
                    <a:pt x="19531" y="2294"/>
                    <a:pt x="15205" y="25812"/>
                    <a:pt x="15205" y="31137"/>
                  </a:cubicBezTo>
                  <a:cubicBezTo>
                    <a:pt x="15205" y="32246"/>
                    <a:pt x="3002" y="36129"/>
                    <a:pt x="1671" y="38458"/>
                  </a:cubicBezTo>
                  <a:cubicBezTo>
                    <a:pt x="229" y="40788"/>
                    <a:pt x="673" y="50661"/>
                    <a:pt x="673" y="50661"/>
                  </a:cubicBezTo>
                  <a:cubicBezTo>
                    <a:pt x="673" y="50661"/>
                    <a:pt x="1" y="50885"/>
                    <a:pt x="283" y="50885"/>
                  </a:cubicBezTo>
                  <a:cubicBezTo>
                    <a:pt x="598" y="50885"/>
                    <a:pt x="2091" y="50608"/>
                    <a:pt x="6996" y="49440"/>
                  </a:cubicBezTo>
                  <a:cubicBezTo>
                    <a:pt x="16203" y="47222"/>
                    <a:pt x="31733" y="43339"/>
                    <a:pt x="26963" y="35019"/>
                  </a:cubicBezTo>
                  <a:cubicBezTo>
                    <a:pt x="25632" y="32690"/>
                    <a:pt x="23524" y="31691"/>
                    <a:pt x="24190" y="28474"/>
                  </a:cubicBezTo>
                  <a:cubicBezTo>
                    <a:pt x="24745" y="25257"/>
                    <a:pt x="38389" y="23482"/>
                    <a:pt x="35505" y="18934"/>
                  </a:cubicBezTo>
                  <a:cubicBezTo>
                    <a:pt x="31401" y="12389"/>
                    <a:pt x="35283" y="2405"/>
                    <a:pt x="32177" y="630"/>
                  </a:cubicBezTo>
                  <a:cubicBezTo>
                    <a:pt x="31406" y="178"/>
                    <a:pt x="30685" y="0"/>
                    <a:pt x="30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6867745" y="2973553"/>
              <a:ext cx="342223" cy="1547579"/>
            </a:xfrm>
            <a:custGeom>
              <a:rect b="b" l="l" r="r" t="t"/>
              <a:pathLst>
                <a:path extrusionOk="0" h="77758" w="17195">
                  <a:moveTo>
                    <a:pt x="12980" y="1"/>
                  </a:moveTo>
                  <a:cubicBezTo>
                    <a:pt x="12980" y="1"/>
                    <a:pt x="1221" y="2441"/>
                    <a:pt x="1" y="6324"/>
                  </a:cubicBezTo>
                  <a:lnTo>
                    <a:pt x="3439" y="14976"/>
                  </a:lnTo>
                  <a:cubicBezTo>
                    <a:pt x="3439" y="14976"/>
                    <a:pt x="4993" y="33835"/>
                    <a:pt x="4549" y="38827"/>
                  </a:cubicBezTo>
                  <a:cubicBezTo>
                    <a:pt x="4105" y="43819"/>
                    <a:pt x="2996" y="43930"/>
                    <a:pt x="2219" y="47812"/>
                  </a:cubicBezTo>
                  <a:cubicBezTo>
                    <a:pt x="1332" y="51584"/>
                    <a:pt x="4438" y="59571"/>
                    <a:pt x="4438" y="62566"/>
                  </a:cubicBezTo>
                  <a:cubicBezTo>
                    <a:pt x="4438" y="65561"/>
                    <a:pt x="2996" y="68778"/>
                    <a:pt x="4216" y="68778"/>
                  </a:cubicBezTo>
                  <a:cubicBezTo>
                    <a:pt x="5436" y="68778"/>
                    <a:pt x="7544" y="72883"/>
                    <a:pt x="8986" y="74325"/>
                  </a:cubicBezTo>
                  <a:cubicBezTo>
                    <a:pt x="10173" y="75512"/>
                    <a:pt x="13919" y="77758"/>
                    <a:pt x="15502" y="77758"/>
                  </a:cubicBezTo>
                  <a:cubicBezTo>
                    <a:pt x="15694" y="77758"/>
                    <a:pt x="15855" y="77725"/>
                    <a:pt x="15975" y="77653"/>
                  </a:cubicBezTo>
                  <a:cubicBezTo>
                    <a:pt x="17084" y="76987"/>
                    <a:pt x="17084" y="73326"/>
                    <a:pt x="16529" y="72772"/>
                  </a:cubicBezTo>
                  <a:cubicBezTo>
                    <a:pt x="15975" y="72217"/>
                    <a:pt x="13423" y="69333"/>
                    <a:pt x="11759" y="67225"/>
                  </a:cubicBezTo>
                  <a:cubicBezTo>
                    <a:pt x="10206" y="65228"/>
                    <a:pt x="9652" y="61346"/>
                    <a:pt x="9652" y="57130"/>
                  </a:cubicBezTo>
                  <a:cubicBezTo>
                    <a:pt x="9652" y="53026"/>
                    <a:pt x="10872" y="43708"/>
                    <a:pt x="12758" y="41711"/>
                  </a:cubicBezTo>
                  <a:cubicBezTo>
                    <a:pt x="14754" y="39825"/>
                    <a:pt x="17195" y="24738"/>
                    <a:pt x="16197" y="13201"/>
                  </a:cubicBezTo>
                  <a:cubicBezTo>
                    <a:pt x="15198" y="1665"/>
                    <a:pt x="12980" y="1"/>
                    <a:pt x="1298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6565267" y="3060706"/>
              <a:ext cx="412897" cy="1573452"/>
            </a:xfrm>
            <a:custGeom>
              <a:rect b="b" l="l" r="r" t="t"/>
              <a:pathLst>
                <a:path extrusionOk="0" h="79058" w="20746">
                  <a:moveTo>
                    <a:pt x="15544" y="1"/>
                  </a:moveTo>
                  <a:cubicBezTo>
                    <a:pt x="10944" y="1"/>
                    <a:pt x="3615" y="4736"/>
                    <a:pt x="2220" y="7380"/>
                  </a:cubicBezTo>
                  <a:cubicBezTo>
                    <a:pt x="1" y="11263"/>
                    <a:pt x="9430" y="29789"/>
                    <a:pt x="6768" y="36555"/>
                  </a:cubicBezTo>
                  <a:cubicBezTo>
                    <a:pt x="3107" y="45985"/>
                    <a:pt x="4882" y="52419"/>
                    <a:pt x="6213" y="56301"/>
                  </a:cubicBezTo>
                  <a:cubicBezTo>
                    <a:pt x="7655" y="60184"/>
                    <a:pt x="7211" y="63068"/>
                    <a:pt x="7211" y="64399"/>
                  </a:cubicBezTo>
                  <a:cubicBezTo>
                    <a:pt x="7211" y="65509"/>
                    <a:pt x="6879" y="66951"/>
                    <a:pt x="6435" y="68060"/>
                  </a:cubicBezTo>
                  <a:cubicBezTo>
                    <a:pt x="6102" y="69169"/>
                    <a:pt x="6324" y="70500"/>
                    <a:pt x="7211" y="71277"/>
                  </a:cubicBezTo>
                  <a:cubicBezTo>
                    <a:pt x="8321" y="72275"/>
                    <a:pt x="9541" y="73496"/>
                    <a:pt x="9985" y="74383"/>
                  </a:cubicBezTo>
                  <a:cubicBezTo>
                    <a:pt x="10761" y="75936"/>
                    <a:pt x="13535" y="78931"/>
                    <a:pt x="16197" y="78931"/>
                  </a:cubicBezTo>
                  <a:cubicBezTo>
                    <a:pt x="17465" y="78931"/>
                    <a:pt x="17852" y="79057"/>
                    <a:pt x="18138" y="79057"/>
                  </a:cubicBezTo>
                  <a:cubicBezTo>
                    <a:pt x="18452" y="79057"/>
                    <a:pt x="18643" y="78905"/>
                    <a:pt x="19747" y="78266"/>
                  </a:cubicBezTo>
                  <a:cubicBezTo>
                    <a:pt x="20745" y="77711"/>
                    <a:pt x="19636" y="75271"/>
                    <a:pt x="17195" y="72941"/>
                  </a:cubicBezTo>
                  <a:cubicBezTo>
                    <a:pt x="14866" y="70611"/>
                    <a:pt x="13091" y="66729"/>
                    <a:pt x="13091" y="66729"/>
                  </a:cubicBezTo>
                  <a:cubicBezTo>
                    <a:pt x="13091" y="66729"/>
                    <a:pt x="13202" y="51975"/>
                    <a:pt x="13313" y="49202"/>
                  </a:cubicBezTo>
                  <a:cubicBezTo>
                    <a:pt x="13535" y="46539"/>
                    <a:pt x="13756" y="44099"/>
                    <a:pt x="16086" y="39107"/>
                  </a:cubicBezTo>
                  <a:cubicBezTo>
                    <a:pt x="18305" y="34226"/>
                    <a:pt x="19303" y="4607"/>
                    <a:pt x="19303" y="4607"/>
                  </a:cubicBezTo>
                  <a:cubicBezTo>
                    <a:pt x="19528" y="1234"/>
                    <a:pt x="17891" y="1"/>
                    <a:pt x="1554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6682293" y="4430714"/>
              <a:ext cx="348851" cy="237198"/>
            </a:xfrm>
            <a:custGeom>
              <a:rect b="b" l="l" r="r" t="t"/>
              <a:pathLst>
                <a:path extrusionOk="0" h="11918" w="17528">
                  <a:moveTo>
                    <a:pt x="333" y="1"/>
                  </a:moveTo>
                  <a:cubicBezTo>
                    <a:pt x="333" y="1"/>
                    <a:pt x="0" y="1443"/>
                    <a:pt x="0" y="2441"/>
                  </a:cubicBezTo>
                  <a:cubicBezTo>
                    <a:pt x="0" y="3439"/>
                    <a:pt x="555" y="4438"/>
                    <a:pt x="555" y="4438"/>
                  </a:cubicBezTo>
                  <a:lnTo>
                    <a:pt x="2108" y="5325"/>
                  </a:lnTo>
                  <a:lnTo>
                    <a:pt x="2552" y="4992"/>
                  </a:lnTo>
                  <a:cubicBezTo>
                    <a:pt x="2552" y="4992"/>
                    <a:pt x="6434" y="10206"/>
                    <a:pt x="8431" y="10872"/>
                  </a:cubicBezTo>
                  <a:cubicBezTo>
                    <a:pt x="9645" y="11372"/>
                    <a:pt x="11457" y="11918"/>
                    <a:pt x="13096" y="11918"/>
                  </a:cubicBezTo>
                  <a:cubicBezTo>
                    <a:pt x="14004" y="11918"/>
                    <a:pt x="14859" y="11750"/>
                    <a:pt x="15531" y="11316"/>
                  </a:cubicBezTo>
                  <a:cubicBezTo>
                    <a:pt x="17528" y="10206"/>
                    <a:pt x="14865" y="7877"/>
                    <a:pt x="14421" y="7655"/>
                  </a:cubicBezTo>
                  <a:cubicBezTo>
                    <a:pt x="13978" y="7433"/>
                    <a:pt x="8209" y="7322"/>
                    <a:pt x="8209" y="7322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6922935" y="4291615"/>
              <a:ext cx="335616" cy="239328"/>
            </a:xfrm>
            <a:custGeom>
              <a:rect b="b" l="l" r="r" t="t"/>
              <a:pathLst>
                <a:path extrusionOk="0" h="12025" w="16863">
                  <a:moveTo>
                    <a:pt x="334" y="1"/>
                  </a:moveTo>
                  <a:cubicBezTo>
                    <a:pt x="334" y="1"/>
                    <a:pt x="1" y="1554"/>
                    <a:pt x="1" y="2552"/>
                  </a:cubicBezTo>
                  <a:cubicBezTo>
                    <a:pt x="1" y="3440"/>
                    <a:pt x="556" y="4438"/>
                    <a:pt x="556" y="4438"/>
                  </a:cubicBezTo>
                  <a:lnTo>
                    <a:pt x="2109" y="5326"/>
                  </a:lnTo>
                  <a:lnTo>
                    <a:pt x="2552" y="5104"/>
                  </a:lnTo>
                  <a:cubicBezTo>
                    <a:pt x="2552" y="5104"/>
                    <a:pt x="5880" y="9652"/>
                    <a:pt x="7655" y="10650"/>
                  </a:cubicBezTo>
                  <a:cubicBezTo>
                    <a:pt x="8877" y="11337"/>
                    <a:pt x="10887" y="12025"/>
                    <a:pt x="12672" y="12025"/>
                  </a:cubicBezTo>
                  <a:cubicBezTo>
                    <a:pt x="13481" y="12025"/>
                    <a:pt x="14243" y="11884"/>
                    <a:pt x="14866" y="11538"/>
                  </a:cubicBezTo>
                  <a:cubicBezTo>
                    <a:pt x="16862" y="10428"/>
                    <a:pt x="14422" y="7655"/>
                    <a:pt x="13978" y="7433"/>
                  </a:cubicBezTo>
                  <a:cubicBezTo>
                    <a:pt x="13756" y="7322"/>
                    <a:pt x="12287" y="7295"/>
                    <a:pt x="10872" y="7295"/>
                  </a:cubicBezTo>
                  <a:cubicBezTo>
                    <a:pt x="9458" y="7295"/>
                    <a:pt x="8099" y="7322"/>
                    <a:pt x="8099" y="732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6673457" y="4379943"/>
              <a:ext cx="351060" cy="276068"/>
            </a:xfrm>
            <a:custGeom>
              <a:rect b="b" l="l" r="r" t="t"/>
              <a:pathLst>
                <a:path extrusionOk="0" h="13871" w="17639">
                  <a:moveTo>
                    <a:pt x="12536" y="7433"/>
                  </a:moveTo>
                  <a:cubicBezTo>
                    <a:pt x="12536" y="7433"/>
                    <a:pt x="12567" y="7471"/>
                    <a:pt x="12622" y="7539"/>
                  </a:cubicBezTo>
                  <a:lnTo>
                    <a:pt x="12622" y="7539"/>
                  </a:lnTo>
                  <a:cubicBezTo>
                    <a:pt x="12575" y="7471"/>
                    <a:pt x="12536" y="7433"/>
                    <a:pt x="12536" y="7433"/>
                  </a:cubicBezTo>
                  <a:close/>
                  <a:moveTo>
                    <a:pt x="1443" y="0"/>
                  </a:moveTo>
                  <a:cubicBezTo>
                    <a:pt x="1443" y="0"/>
                    <a:pt x="1" y="1775"/>
                    <a:pt x="555" y="3994"/>
                  </a:cubicBezTo>
                  <a:cubicBezTo>
                    <a:pt x="1110" y="6212"/>
                    <a:pt x="2552" y="6323"/>
                    <a:pt x="4105" y="8542"/>
                  </a:cubicBezTo>
                  <a:cubicBezTo>
                    <a:pt x="5801" y="10937"/>
                    <a:pt x="8395" y="13870"/>
                    <a:pt x="13098" y="13870"/>
                  </a:cubicBezTo>
                  <a:cubicBezTo>
                    <a:pt x="13624" y="13870"/>
                    <a:pt x="14175" y="13834"/>
                    <a:pt x="14755" y="13756"/>
                  </a:cubicBezTo>
                  <a:cubicBezTo>
                    <a:pt x="17639" y="13423"/>
                    <a:pt x="15309" y="10539"/>
                    <a:pt x="14644" y="9762"/>
                  </a:cubicBezTo>
                  <a:cubicBezTo>
                    <a:pt x="13985" y="9198"/>
                    <a:pt x="12928" y="7915"/>
                    <a:pt x="12622" y="7539"/>
                  </a:cubicBezTo>
                  <a:lnTo>
                    <a:pt x="12622" y="7539"/>
                  </a:lnTo>
                  <a:cubicBezTo>
                    <a:pt x="12813" y="7813"/>
                    <a:pt x="13141" y="8562"/>
                    <a:pt x="11537" y="9096"/>
                  </a:cubicBezTo>
                  <a:cubicBezTo>
                    <a:pt x="11169" y="9230"/>
                    <a:pt x="10797" y="9291"/>
                    <a:pt x="10425" y="9291"/>
                  </a:cubicBezTo>
                  <a:cubicBezTo>
                    <a:pt x="6773" y="9291"/>
                    <a:pt x="3125" y="3376"/>
                    <a:pt x="2219" y="1664"/>
                  </a:cubicBezTo>
                  <a:cubicBezTo>
                    <a:pt x="1554" y="444"/>
                    <a:pt x="1443" y="0"/>
                    <a:pt x="1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6914118" y="4254079"/>
              <a:ext cx="340014" cy="267032"/>
            </a:xfrm>
            <a:custGeom>
              <a:rect b="b" l="l" r="r" t="t"/>
              <a:pathLst>
                <a:path extrusionOk="0" h="13417" w="17084">
                  <a:moveTo>
                    <a:pt x="1997" y="1"/>
                  </a:moveTo>
                  <a:cubicBezTo>
                    <a:pt x="1997" y="1"/>
                    <a:pt x="0" y="1998"/>
                    <a:pt x="555" y="4216"/>
                  </a:cubicBezTo>
                  <a:cubicBezTo>
                    <a:pt x="1109" y="6435"/>
                    <a:pt x="2552" y="5437"/>
                    <a:pt x="4105" y="7655"/>
                  </a:cubicBezTo>
                  <a:cubicBezTo>
                    <a:pt x="5820" y="10077"/>
                    <a:pt x="8086" y="13416"/>
                    <a:pt x="12739" y="13416"/>
                  </a:cubicBezTo>
                  <a:cubicBezTo>
                    <a:pt x="13201" y="13416"/>
                    <a:pt x="13688" y="13383"/>
                    <a:pt x="14199" y="13313"/>
                  </a:cubicBezTo>
                  <a:cubicBezTo>
                    <a:pt x="17084" y="12980"/>
                    <a:pt x="16307" y="11094"/>
                    <a:pt x="13978" y="8210"/>
                  </a:cubicBezTo>
                  <a:cubicBezTo>
                    <a:pt x="13312" y="7434"/>
                    <a:pt x="12092" y="6103"/>
                    <a:pt x="12092" y="6102"/>
                  </a:cubicBezTo>
                  <a:lnTo>
                    <a:pt x="12092" y="6102"/>
                  </a:lnTo>
                  <a:cubicBezTo>
                    <a:pt x="12092" y="6103"/>
                    <a:pt x="13755" y="8321"/>
                    <a:pt x="11648" y="8765"/>
                  </a:cubicBezTo>
                  <a:cubicBezTo>
                    <a:pt x="11551" y="8785"/>
                    <a:pt x="11447" y="8795"/>
                    <a:pt x="11338" y="8795"/>
                  </a:cubicBezTo>
                  <a:cubicBezTo>
                    <a:pt x="9069" y="8795"/>
                    <a:pt x="4280" y="4573"/>
                    <a:pt x="3328" y="2774"/>
                  </a:cubicBezTo>
                  <a:cubicBezTo>
                    <a:pt x="2663" y="1554"/>
                    <a:pt x="1997" y="1"/>
                    <a:pt x="1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6571894" y="2863153"/>
              <a:ext cx="646911" cy="1119098"/>
            </a:xfrm>
            <a:custGeom>
              <a:rect b="b" l="l" r="r" t="t"/>
              <a:pathLst>
                <a:path extrusionOk="0" h="56229" w="32504">
                  <a:moveTo>
                    <a:pt x="24960" y="1"/>
                  </a:moveTo>
                  <a:lnTo>
                    <a:pt x="24960" y="1"/>
                  </a:lnTo>
                  <a:cubicBezTo>
                    <a:pt x="25626" y="2109"/>
                    <a:pt x="25737" y="4105"/>
                    <a:pt x="21632" y="6435"/>
                  </a:cubicBezTo>
                  <a:cubicBezTo>
                    <a:pt x="18160" y="8419"/>
                    <a:pt x="14869" y="9498"/>
                    <a:pt x="12048" y="9498"/>
                  </a:cubicBezTo>
                  <a:cubicBezTo>
                    <a:pt x="10453" y="9498"/>
                    <a:pt x="9008" y="9153"/>
                    <a:pt x="7766" y="8432"/>
                  </a:cubicBezTo>
                  <a:cubicBezTo>
                    <a:pt x="5991" y="7433"/>
                    <a:pt x="3994" y="6435"/>
                    <a:pt x="4771" y="4660"/>
                  </a:cubicBezTo>
                  <a:lnTo>
                    <a:pt x="4771" y="4660"/>
                  </a:lnTo>
                  <a:cubicBezTo>
                    <a:pt x="4770" y="4661"/>
                    <a:pt x="1776" y="8654"/>
                    <a:pt x="777" y="12203"/>
                  </a:cubicBezTo>
                  <a:cubicBezTo>
                    <a:pt x="1" y="15199"/>
                    <a:pt x="1332" y="45150"/>
                    <a:pt x="1776" y="47702"/>
                  </a:cubicBezTo>
                  <a:cubicBezTo>
                    <a:pt x="1776" y="47702"/>
                    <a:pt x="4200" y="56228"/>
                    <a:pt x="11951" y="56228"/>
                  </a:cubicBezTo>
                  <a:cubicBezTo>
                    <a:pt x="13129" y="56228"/>
                    <a:pt x="14430" y="56031"/>
                    <a:pt x="15864" y="55578"/>
                  </a:cubicBezTo>
                  <a:cubicBezTo>
                    <a:pt x="26735" y="52139"/>
                    <a:pt x="28510" y="49920"/>
                    <a:pt x="29619" y="47480"/>
                  </a:cubicBezTo>
                  <a:cubicBezTo>
                    <a:pt x="30618" y="45039"/>
                    <a:pt x="32504" y="9430"/>
                    <a:pt x="29176" y="4771"/>
                  </a:cubicBezTo>
                  <a:cubicBezTo>
                    <a:pt x="27179" y="2109"/>
                    <a:pt x="24961" y="1"/>
                    <a:pt x="24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6536567" y="2326662"/>
              <a:ext cx="691075" cy="1399285"/>
            </a:xfrm>
            <a:custGeom>
              <a:rect b="b" l="l" r="r" t="t"/>
              <a:pathLst>
                <a:path extrusionOk="0" h="70307" w="34723">
                  <a:moveTo>
                    <a:pt x="21189" y="1"/>
                  </a:moveTo>
                  <a:lnTo>
                    <a:pt x="11094" y="10428"/>
                  </a:lnTo>
                  <a:cubicBezTo>
                    <a:pt x="11094" y="10428"/>
                    <a:pt x="1554" y="21965"/>
                    <a:pt x="334" y="53359"/>
                  </a:cubicBezTo>
                  <a:cubicBezTo>
                    <a:pt x="1" y="61900"/>
                    <a:pt x="1776" y="63232"/>
                    <a:pt x="1776" y="63232"/>
                  </a:cubicBezTo>
                  <a:cubicBezTo>
                    <a:pt x="1776" y="63232"/>
                    <a:pt x="4920" y="70307"/>
                    <a:pt x="10377" y="70307"/>
                  </a:cubicBezTo>
                  <a:cubicBezTo>
                    <a:pt x="10718" y="70307"/>
                    <a:pt x="11068" y="70279"/>
                    <a:pt x="11427" y="70220"/>
                  </a:cubicBezTo>
                  <a:cubicBezTo>
                    <a:pt x="17417" y="69222"/>
                    <a:pt x="26181" y="64896"/>
                    <a:pt x="26181" y="64896"/>
                  </a:cubicBezTo>
                  <a:cubicBezTo>
                    <a:pt x="26181" y="64896"/>
                    <a:pt x="26735" y="40491"/>
                    <a:pt x="25071" y="35499"/>
                  </a:cubicBezTo>
                  <a:cubicBezTo>
                    <a:pt x="23518" y="30618"/>
                    <a:pt x="34722" y="14976"/>
                    <a:pt x="34722" y="14976"/>
                  </a:cubicBezTo>
                  <a:cubicBezTo>
                    <a:pt x="34722" y="14976"/>
                    <a:pt x="27845" y="9319"/>
                    <a:pt x="24184" y="5880"/>
                  </a:cubicBezTo>
                  <a:cubicBezTo>
                    <a:pt x="20412" y="2441"/>
                    <a:pt x="21189" y="1"/>
                    <a:pt x="21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6969307" y="2259789"/>
              <a:ext cx="463669" cy="1371720"/>
            </a:xfrm>
            <a:custGeom>
              <a:rect b="b" l="l" r="r" t="t"/>
              <a:pathLst>
                <a:path extrusionOk="0" h="68922" w="23297">
                  <a:moveTo>
                    <a:pt x="12716" y="0"/>
                  </a:moveTo>
                  <a:cubicBezTo>
                    <a:pt x="9699" y="0"/>
                    <a:pt x="7988" y="3693"/>
                    <a:pt x="7988" y="3693"/>
                  </a:cubicBezTo>
                  <a:cubicBezTo>
                    <a:pt x="7988" y="3693"/>
                    <a:pt x="11648" y="7576"/>
                    <a:pt x="12314" y="8907"/>
                  </a:cubicBezTo>
                  <a:cubicBezTo>
                    <a:pt x="13312" y="11126"/>
                    <a:pt x="12536" y="17560"/>
                    <a:pt x="12536" y="17560"/>
                  </a:cubicBezTo>
                  <a:cubicBezTo>
                    <a:pt x="12536" y="17560"/>
                    <a:pt x="0" y="30650"/>
                    <a:pt x="1664" y="33756"/>
                  </a:cubicBezTo>
                  <a:cubicBezTo>
                    <a:pt x="3328" y="36862"/>
                    <a:pt x="2885" y="68921"/>
                    <a:pt x="2885" y="68921"/>
                  </a:cubicBezTo>
                  <a:cubicBezTo>
                    <a:pt x="2885" y="68921"/>
                    <a:pt x="11537" y="64817"/>
                    <a:pt x="13201" y="63153"/>
                  </a:cubicBezTo>
                  <a:cubicBezTo>
                    <a:pt x="14754" y="61600"/>
                    <a:pt x="17084" y="45404"/>
                    <a:pt x="12314" y="40634"/>
                  </a:cubicBezTo>
                  <a:cubicBezTo>
                    <a:pt x="8542" y="36862"/>
                    <a:pt x="23296" y="20333"/>
                    <a:pt x="17195" y="13344"/>
                  </a:cubicBezTo>
                  <a:cubicBezTo>
                    <a:pt x="13645" y="9351"/>
                    <a:pt x="17306" y="1142"/>
                    <a:pt x="13756" y="144"/>
                  </a:cubicBezTo>
                  <a:cubicBezTo>
                    <a:pt x="13394" y="45"/>
                    <a:pt x="13047" y="0"/>
                    <a:pt x="12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7066452" y="2264844"/>
              <a:ext cx="209752" cy="364315"/>
            </a:xfrm>
            <a:custGeom>
              <a:rect b="b" l="l" r="r" t="t"/>
              <a:pathLst>
                <a:path extrusionOk="0" h="18305" w="10539">
                  <a:moveTo>
                    <a:pt x="3217" y="0"/>
                  </a:moveTo>
                  <a:lnTo>
                    <a:pt x="0" y="1997"/>
                  </a:lnTo>
                  <a:cubicBezTo>
                    <a:pt x="0" y="1997"/>
                    <a:pt x="3772" y="2774"/>
                    <a:pt x="6102" y="7544"/>
                  </a:cubicBezTo>
                  <a:cubicBezTo>
                    <a:pt x="8320" y="12425"/>
                    <a:pt x="7544" y="18304"/>
                    <a:pt x="7544" y="18304"/>
                  </a:cubicBezTo>
                  <a:lnTo>
                    <a:pt x="10539" y="7877"/>
                  </a:lnTo>
                  <a:lnTo>
                    <a:pt x="7988" y="7100"/>
                  </a:lnTo>
                  <a:lnTo>
                    <a:pt x="10539" y="5991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6885418" y="2260426"/>
              <a:ext cx="379760" cy="384178"/>
            </a:xfrm>
            <a:custGeom>
              <a:rect b="b" l="l" r="r" t="t"/>
              <a:pathLst>
                <a:path extrusionOk="0" h="19303" w="19081">
                  <a:moveTo>
                    <a:pt x="5436" y="1"/>
                  </a:moveTo>
                  <a:cubicBezTo>
                    <a:pt x="5435" y="1"/>
                    <a:pt x="1664" y="2330"/>
                    <a:pt x="777" y="4327"/>
                  </a:cubicBezTo>
                  <a:cubicBezTo>
                    <a:pt x="0" y="6435"/>
                    <a:pt x="2995" y="10317"/>
                    <a:pt x="2995" y="10317"/>
                  </a:cubicBezTo>
                  <a:lnTo>
                    <a:pt x="5879" y="8653"/>
                  </a:lnTo>
                  <a:lnTo>
                    <a:pt x="4105" y="10983"/>
                  </a:lnTo>
                  <a:lnTo>
                    <a:pt x="19080" y="19303"/>
                  </a:lnTo>
                  <a:cubicBezTo>
                    <a:pt x="19080" y="19303"/>
                    <a:pt x="9096" y="13091"/>
                    <a:pt x="5214" y="3994"/>
                  </a:cubicBezTo>
                  <a:cubicBezTo>
                    <a:pt x="4326" y="1997"/>
                    <a:pt x="5436" y="1"/>
                    <a:pt x="5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6942817" y="2216461"/>
              <a:ext cx="262753" cy="262554"/>
            </a:xfrm>
            <a:custGeom>
              <a:rect b="b" l="l" r="r" t="t"/>
              <a:pathLst>
                <a:path extrusionOk="0" h="13192" w="13202">
                  <a:moveTo>
                    <a:pt x="3362" y="1"/>
                  </a:moveTo>
                  <a:cubicBezTo>
                    <a:pt x="2923" y="1"/>
                    <a:pt x="2663" y="162"/>
                    <a:pt x="2663" y="546"/>
                  </a:cubicBezTo>
                  <a:cubicBezTo>
                    <a:pt x="2663" y="2875"/>
                    <a:pt x="777" y="5538"/>
                    <a:pt x="777" y="5538"/>
                  </a:cubicBezTo>
                  <a:cubicBezTo>
                    <a:pt x="777" y="5538"/>
                    <a:pt x="0" y="5981"/>
                    <a:pt x="2552" y="9420"/>
                  </a:cubicBezTo>
                  <a:cubicBezTo>
                    <a:pt x="4289" y="11868"/>
                    <a:pt x="7599" y="13191"/>
                    <a:pt x="9563" y="13191"/>
                  </a:cubicBezTo>
                  <a:cubicBezTo>
                    <a:pt x="10359" y="13191"/>
                    <a:pt x="10934" y="12974"/>
                    <a:pt x="11093" y="12526"/>
                  </a:cubicBezTo>
                  <a:cubicBezTo>
                    <a:pt x="11648" y="10862"/>
                    <a:pt x="10539" y="10640"/>
                    <a:pt x="10539" y="9531"/>
                  </a:cubicBezTo>
                  <a:cubicBezTo>
                    <a:pt x="10539" y="8422"/>
                    <a:pt x="13201" y="4650"/>
                    <a:pt x="13201" y="4650"/>
                  </a:cubicBezTo>
                  <a:cubicBezTo>
                    <a:pt x="13201" y="4650"/>
                    <a:pt x="5714" y="1"/>
                    <a:pt x="33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6779438" y="1835090"/>
              <a:ext cx="256125" cy="379103"/>
            </a:xfrm>
            <a:custGeom>
              <a:rect b="b" l="l" r="r" t="t"/>
              <a:pathLst>
                <a:path extrusionOk="0" h="19048" w="12869">
                  <a:moveTo>
                    <a:pt x="6482" y="1"/>
                  </a:moveTo>
                  <a:cubicBezTo>
                    <a:pt x="5949" y="1"/>
                    <a:pt x="5408" y="89"/>
                    <a:pt x="4881" y="295"/>
                  </a:cubicBezTo>
                  <a:cubicBezTo>
                    <a:pt x="2441" y="1182"/>
                    <a:pt x="0" y="4954"/>
                    <a:pt x="999" y="9391"/>
                  </a:cubicBezTo>
                  <a:cubicBezTo>
                    <a:pt x="1997" y="13939"/>
                    <a:pt x="4105" y="18487"/>
                    <a:pt x="3439" y="18487"/>
                  </a:cubicBezTo>
                  <a:cubicBezTo>
                    <a:pt x="2960" y="18556"/>
                    <a:pt x="2988" y="19048"/>
                    <a:pt x="3550" y="19048"/>
                  </a:cubicBezTo>
                  <a:cubicBezTo>
                    <a:pt x="3898" y="19048"/>
                    <a:pt x="4451" y="18859"/>
                    <a:pt x="5214" y="18266"/>
                  </a:cubicBezTo>
                  <a:cubicBezTo>
                    <a:pt x="7211" y="16823"/>
                    <a:pt x="3328" y="11388"/>
                    <a:pt x="8098" y="7505"/>
                  </a:cubicBezTo>
                  <a:cubicBezTo>
                    <a:pt x="12868" y="3623"/>
                    <a:pt x="12868" y="3290"/>
                    <a:pt x="12868" y="3290"/>
                  </a:cubicBezTo>
                  <a:lnTo>
                    <a:pt x="12868" y="3290"/>
                  </a:lnTo>
                  <a:lnTo>
                    <a:pt x="12425" y="3401"/>
                  </a:lnTo>
                  <a:cubicBezTo>
                    <a:pt x="12425" y="3401"/>
                    <a:pt x="11870" y="3290"/>
                    <a:pt x="11093" y="2180"/>
                  </a:cubicBezTo>
                  <a:cubicBezTo>
                    <a:pt x="10477" y="1300"/>
                    <a:pt x="8534" y="1"/>
                    <a:pt x="6482" y="1"/>
                  </a:cubicBezTo>
                  <a:close/>
                </a:path>
              </a:pathLst>
            </a:custGeom>
            <a:solidFill>
              <a:srgbClr val="38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6854490" y="1881542"/>
              <a:ext cx="432760" cy="445836"/>
            </a:xfrm>
            <a:custGeom>
              <a:rect b="b" l="l" r="r" t="t"/>
              <a:pathLst>
                <a:path extrusionOk="0" h="22401" w="21744">
                  <a:moveTo>
                    <a:pt x="9803" y="1"/>
                  </a:moveTo>
                  <a:cubicBezTo>
                    <a:pt x="9423" y="1"/>
                    <a:pt x="9040" y="23"/>
                    <a:pt x="8654" y="68"/>
                  </a:cubicBezTo>
                  <a:cubicBezTo>
                    <a:pt x="3551" y="734"/>
                    <a:pt x="1" y="5393"/>
                    <a:pt x="667" y="10496"/>
                  </a:cubicBezTo>
                  <a:cubicBezTo>
                    <a:pt x="888" y="12715"/>
                    <a:pt x="1887" y="14600"/>
                    <a:pt x="3440" y="16042"/>
                  </a:cubicBezTo>
                  <a:cubicBezTo>
                    <a:pt x="4105" y="17152"/>
                    <a:pt x="4882" y="18483"/>
                    <a:pt x="5659" y="19038"/>
                  </a:cubicBezTo>
                  <a:cubicBezTo>
                    <a:pt x="7212" y="20258"/>
                    <a:pt x="10650" y="22144"/>
                    <a:pt x="15310" y="22366"/>
                  </a:cubicBezTo>
                  <a:cubicBezTo>
                    <a:pt x="15805" y="22390"/>
                    <a:pt x="16238" y="22401"/>
                    <a:pt x="16618" y="22401"/>
                  </a:cubicBezTo>
                  <a:cubicBezTo>
                    <a:pt x="19723" y="22401"/>
                    <a:pt x="19216" y="21664"/>
                    <a:pt x="19414" y="21367"/>
                  </a:cubicBezTo>
                  <a:cubicBezTo>
                    <a:pt x="19636" y="21145"/>
                    <a:pt x="19747" y="18816"/>
                    <a:pt x="20745" y="16042"/>
                  </a:cubicBezTo>
                  <a:cubicBezTo>
                    <a:pt x="21744" y="13158"/>
                    <a:pt x="20634" y="12604"/>
                    <a:pt x="20080" y="11161"/>
                  </a:cubicBezTo>
                  <a:cubicBezTo>
                    <a:pt x="19525" y="9719"/>
                    <a:pt x="20301" y="10385"/>
                    <a:pt x="20080" y="8721"/>
                  </a:cubicBezTo>
                  <a:cubicBezTo>
                    <a:pt x="19858" y="7168"/>
                    <a:pt x="17861" y="4395"/>
                    <a:pt x="17861" y="4395"/>
                  </a:cubicBezTo>
                  <a:cubicBezTo>
                    <a:pt x="16168" y="1706"/>
                    <a:pt x="13135" y="1"/>
                    <a:pt x="980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6854490" y="1862197"/>
              <a:ext cx="406270" cy="426948"/>
            </a:xfrm>
            <a:custGeom>
              <a:rect b="b" l="l" r="r" t="t"/>
              <a:pathLst>
                <a:path extrusionOk="0" h="21452" w="20413">
                  <a:moveTo>
                    <a:pt x="10939" y="1"/>
                  </a:moveTo>
                  <a:cubicBezTo>
                    <a:pt x="7800" y="1"/>
                    <a:pt x="4730" y="1598"/>
                    <a:pt x="3329" y="2704"/>
                  </a:cubicBezTo>
                  <a:cubicBezTo>
                    <a:pt x="1221" y="4368"/>
                    <a:pt x="112" y="5478"/>
                    <a:pt x="1" y="11690"/>
                  </a:cubicBezTo>
                  <a:cubicBezTo>
                    <a:pt x="1" y="17902"/>
                    <a:pt x="7212" y="21452"/>
                    <a:pt x="7212" y="21452"/>
                  </a:cubicBezTo>
                  <a:cubicBezTo>
                    <a:pt x="7212" y="21452"/>
                    <a:pt x="3773" y="16571"/>
                    <a:pt x="5769" y="15018"/>
                  </a:cubicBezTo>
                  <a:cubicBezTo>
                    <a:pt x="6028" y="14805"/>
                    <a:pt x="6295" y="14713"/>
                    <a:pt x="6564" y="14713"/>
                  </a:cubicBezTo>
                  <a:cubicBezTo>
                    <a:pt x="8251" y="14713"/>
                    <a:pt x="9985" y="18346"/>
                    <a:pt x="9985" y="18346"/>
                  </a:cubicBezTo>
                  <a:cubicBezTo>
                    <a:pt x="9985" y="18346"/>
                    <a:pt x="8765" y="13797"/>
                    <a:pt x="9763" y="11690"/>
                  </a:cubicBezTo>
                  <a:cubicBezTo>
                    <a:pt x="10650" y="9693"/>
                    <a:pt x="10539" y="10580"/>
                    <a:pt x="13424" y="8362"/>
                  </a:cubicBezTo>
                  <a:cubicBezTo>
                    <a:pt x="14622" y="7474"/>
                    <a:pt x="15784" y="7208"/>
                    <a:pt x="16748" y="7208"/>
                  </a:cubicBezTo>
                  <a:cubicBezTo>
                    <a:pt x="18194" y="7208"/>
                    <a:pt x="19192" y="7807"/>
                    <a:pt x="19192" y="7807"/>
                  </a:cubicBezTo>
                  <a:cubicBezTo>
                    <a:pt x="19192" y="7807"/>
                    <a:pt x="20412" y="5256"/>
                    <a:pt x="15531" y="1484"/>
                  </a:cubicBezTo>
                  <a:cubicBezTo>
                    <a:pt x="14119" y="406"/>
                    <a:pt x="12520" y="1"/>
                    <a:pt x="10939" y="1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6938399" y="2123238"/>
              <a:ext cx="88327" cy="110837"/>
            </a:xfrm>
            <a:custGeom>
              <a:rect b="b" l="l" r="r" t="t"/>
              <a:pathLst>
                <a:path extrusionOk="0" h="5569" w="4438">
                  <a:moveTo>
                    <a:pt x="1294" y="0"/>
                  </a:moveTo>
                  <a:cubicBezTo>
                    <a:pt x="1188" y="0"/>
                    <a:pt x="1088" y="38"/>
                    <a:pt x="999" y="127"/>
                  </a:cubicBezTo>
                  <a:cubicBezTo>
                    <a:pt x="333" y="792"/>
                    <a:pt x="0" y="1791"/>
                    <a:pt x="444" y="3011"/>
                  </a:cubicBezTo>
                  <a:cubicBezTo>
                    <a:pt x="765" y="4187"/>
                    <a:pt x="1600" y="5568"/>
                    <a:pt x="2455" y="5568"/>
                  </a:cubicBezTo>
                  <a:cubicBezTo>
                    <a:pt x="2487" y="5568"/>
                    <a:pt x="2519" y="5566"/>
                    <a:pt x="2552" y="5562"/>
                  </a:cubicBezTo>
                  <a:cubicBezTo>
                    <a:pt x="3439" y="5452"/>
                    <a:pt x="3661" y="5452"/>
                    <a:pt x="3994" y="4786"/>
                  </a:cubicBezTo>
                  <a:cubicBezTo>
                    <a:pt x="4438" y="4009"/>
                    <a:pt x="3994" y="3344"/>
                    <a:pt x="3994" y="3344"/>
                  </a:cubicBezTo>
                  <a:lnTo>
                    <a:pt x="2552" y="1125"/>
                  </a:lnTo>
                  <a:cubicBezTo>
                    <a:pt x="2552" y="1032"/>
                    <a:pt x="1848" y="0"/>
                    <a:pt x="1294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7324766" y="2295614"/>
              <a:ext cx="344433" cy="1062117"/>
            </a:xfrm>
            <a:custGeom>
              <a:rect b="b" l="l" r="r" t="t"/>
              <a:pathLst>
                <a:path extrusionOk="0" h="53366" w="17306">
                  <a:moveTo>
                    <a:pt x="16189" y="1"/>
                  </a:moveTo>
                  <a:cubicBezTo>
                    <a:pt x="13591" y="1"/>
                    <a:pt x="12485" y="2274"/>
                    <a:pt x="10428" y="7662"/>
                  </a:cubicBezTo>
                  <a:cubicBezTo>
                    <a:pt x="8098" y="13652"/>
                    <a:pt x="7988" y="29848"/>
                    <a:pt x="6545" y="35062"/>
                  </a:cubicBezTo>
                  <a:cubicBezTo>
                    <a:pt x="5103" y="40276"/>
                    <a:pt x="0" y="50703"/>
                    <a:pt x="0" y="50703"/>
                  </a:cubicBezTo>
                  <a:cubicBezTo>
                    <a:pt x="0" y="50703"/>
                    <a:pt x="998" y="50469"/>
                    <a:pt x="1713" y="50469"/>
                  </a:cubicBezTo>
                  <a:cubicBezTo>
                    <a:pt x="1981" y="50469"/>
                    <a:pt x="2209" y="50502"/>
                    <a:pt x="2330" y="50592"/>
                  </a:cubicBezTo>
                  <a:cubicBezTo>
                    <a:pt x="4298" y="52655"/>
                    <a:pt x="4128" y="53212"/>
                    <a:pt x="4028" y="53335"/>
                  </a:cubicBezTo>
                  <a:lnTo>
                    <a:pt x="4028" y="53335"/>
                  </a:lnTo>
                  <a:cubicBezTo>
                    <a:pt x="4585" y="52837"/>
                    <a:pt x="11744" y="46356"/>
                    <a:pt x="14089" y="40387"/>
                  </a:cubicBezTo>
                  <a:cubicBezTo>
                    <a:pt x="16529" y="34175"/>
                    <a:pt x="14865" y="18533"/>
                    <a:pt x="12869" y="15538"/>
                  </a:cubicBezTo>
                  <a:cubicBezTo>
                    <a:pt x="10983" y="12543"/>
                    <a:pt x="17306" y="118"/>
                    <a:pt x="17306" y="118"/>
                  </a:cubicBezTo>
                  <a:cubicBezTo>
                    <a:pt x="16903" y="41"/>
                    <a:pt x="16533" y="1"/>
                    <a:pt x="16189" y="1"/>
                  </a:cubicBezTo>
                  <a:close/>
                  <a:moveTo>
                    <a:pt x="4028" y="53335"/>
                  </a:moveTo>
                  <a:lnTo>
                    <a:pt x="4028" y="53335"/>
                  </a:lnTo>
                  <a:cubicBezTo>
                    <a:pt x="4006" y="53355"/>
                    <a:pt x="3994" y="53366"/>
                    <a:pt x="3994" y="53366"/>
                  </a:cubicBezTo>
                  <a:cubicBezTo>
                    <a:pt x="3994" y="53366"/>
                    <a:pt x="4010" y="53358"/>
                    <a:pt x="4028" y="533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7552172" y="2344693"/>
              <a:ext cx="444204" cy="563161"/>
            </a:xfrm>
            <a:custGeom>
              <a:rect b="b" l="l" r="r" t="t"/>
              <a:pathLst>
                <a:path extrusionOk="0" h="28296" w="22319">
                  <a:moveTo>
                    <a:pt x="19535" y="0"/>
                  </a:moveTo>
                  <a:cubicBezTo>
                    <a:pt x="15572" y="0"/>
                    <a:pt x="4327" y="9300"/>
                    <a:pt x="4327" y="9300"/>
                  </a:cubicBezTo>
                  <a:cubicBezTo>
                    <a:pt x="4327" y="9300"/>
                    <a:pt x="0" y="24942"/>
                    <a:pt x="3106" y="28048"/>
                  </a:cubicBezTo>
                  <a:cubicBezTo>
                    <a:pt x="3268" y="28216"/>
                    <a:pt x="3469" y="28295"/>
                    <a:pt x="3704" y="28295"/>
                  </a:cubicBezTo>
                  <a:cubicBezTo>
                    <a:pt x="7813" y="28295"/>
                    <a:pt x="22319" y="3901"/>
                    <a:pt x="20745" y="648"/>
                  </a:cubicBezTo>
                  <a:cubicBezTo>
                    <a:pt x="20533" y="197"/>
                    <a:pt x="20111" y="0"/>
                    <a:pt x="19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7424119" y="2218472"/>
              <a:ext cx="132491" cy="59648"/>
            </a:xfrm>
            <a:custGeom>
              <a:rect b="b" l="l" r="r" t="t"/>
              <a:pathLst>
                <a:path extrusionOk="0" h="2997" w="6657">
                  <a:moveTo>
                    <a:pt x="6656" y="1"/>
                  </a:moveTo>
                  <a:lnTo>
                    <a:pt x="0" y="2441"/>
                  </a:lnTo>
                  <a:lnTo>
                    <a:pt x="0" y="2996"/>
                  </a:lnTo>
                  <a:lnTo>
                    <a:pt x="6323" y="777"/>
                  </a:lnTo>
                  <a:lnTo>
                    <a:pt x="6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7730996" y="2986808"/>
              <a:ext cx="393015" cy="1473004"/>
            </a:xfrm>
            <a:custGeom>
              <a:rect b="b" l="l" r="r" t="t"/>
              <a:pathLst>
                <a:path extrusionOk="0" h="74011" w="19747">
                  <a:moveTo>
                    <a:pt x="4660" y="0"/>
                  </a:moveTo>
                  <a:cubicBezTo>
                    <a:pt x="4660" y="0"/>
                    <a:pt x="2219" y="1775"/>
                    <a:pt x="1110" y="14421"/>
                  </a:cubicBezTo>
                  <a:cubicBezTo>
                    <a:pt x="1" y="26957"/>
                    <a:pt x="1110" y="33612"/>
                    <a:pt x="3218" y="35720"/>
                  </a:cubicBezTo>
                  <a:cubicBezTo>
                    <a:pt x="5437" y="37828"/>
                    <a:pt x="8654" y="47257"/>
                    <a:pt x="8654" y="51694"/>
                  </a:cubicBezTo>
                  <a:cubicBezTo>
                    <a:pt x="8654" y="56243"/>
                    <a:pt x="9208" y="60458"/>
                    <a:pt x="7433" y="62677"/>
                  </a:cubicBezTo>
                  <a:cubicBezTo>
                    <a:pt x="5658" y="64895"/>
                    <a:pt x="2996" y="68001"/>
                    <a:pt x="2330" y="68667"/>
                  </a:cubicBezTo>
                  <a:cubicBezTo>
                    <a:pt x="1665" y="69332"/>
                    <a:pt x="1665" y="73215"/>
                    <a:pt x="2885" y="73881"/>
                  </a:cubicBezTo>
                  <a:cubicBezTo>
                    <a:pt x="3026" y="73970"/>
                    <a:pt x="3214" y="74011"/>
                    <a:pt x="3441" y="74011"/>
                  </a:cubicBezTo>
                  <a:cubicBezTo>
                    <a:pt x="5183" y="74011"/>
                    <a:pt x="9152" y="71594"/>
                    <a:pt x="10428" y="70220"/>
                  </a:cubicBezTo>
                  <a:cubicBezTo>
                    <a:pt x="11981" y="68778"/>
                    <a:pt x="14311" y="64230"/>
                    <a:pt x="15642" y="64230"/>
                  </a:cubicBezTo>
                  <a:cubicBezTo>
                    <a:pt x="16973" y="64230"/>
                    <a:pt x="15420" y="60791"/>
                    <a:pt x="15420" y="57574"/>
                  </a:cubicBezTo>
                  <a:cubicBezTo>
                    <a:pt x="15420" y="54246"/>
                    <a:pt x="19747" y="44706"/>
                    <a:pt x="18748" y="40601"/>
                  </a:cubicBezTo>
                  <a:cubicBezTo>
                    <a:pt x="17861" y="36386"/>
                    <a:pt x="12092" y="37273"/>
                    <a:pt x="11649" y="31838"/>
                  </a:cubicBezTo>
                  <a:cubicBezTo>
                    <a:pt x="11205" y="26513"/>
                    <a:pt x="14977" y="16196"/>
                    <a:pt x="14977" y="16196"/>
                  </a:cubicBezTo>
                  <a:lnTo>
                    <a:pt x="18637" y="6878"/>
                  </a:lnTo>
                  <a:cubicBezTo>
                    <a:pt x="17306" y="2773"/>
                    <a:pt x="4660" y="0"/>
                    <a:pt x="466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7708924" y="4212145"/>
              <a:ext cx="364315" cy="259389"/>
            </a:xfrm>
            <a:custGeom>
              <a:rect b="b" l="l" r="r" t="t"/>
              <a:pathLst>
                <a:path extrusionOk="0" h="13033" w="18305">
                  <a:moveTo>
                    <a:pt x="17971" y="0"/>
                  </a:moveTo>
                  <a:lnTo>
                    <a:pt x="9430" y="7876"/>
                  </a:lnTo>
                  <a:cubicBezTo>
                    <a:pt x="9430" y="7876"/>
                    <a:pt x="8507" y="7859"/>
                    <a:pt x="7364" y="7859"/>
                  </a:cubicBezTo>
                  <a:cubicBezTo>
                    <a:pt x="5649" y="7859"/>
                    <a:pt x="3439" y="7899"/>
                    <a:pt x="3107" y="8098"/>
                  </a:cubicBezTo>
                  <a:cubicBezTo>
                    <a:pt x="2663" y="8320"/>
                    <a:pt x="1" y="11204"/>
                    <a:pt x="2219" y="12425"/>
                  </a:cubicBezTo>
                  <a:cubicBezTo>
                    <a:pt x="2906" y="12858"/>
                    <a:pt x="3769" y="13033"/>
                    <a:pt x="4686" y="13033"/>
                  </a:cubicBezTo>
                  <a:cubicBezTo>
                    <a:pt x="6584" y="13033"/>
                    <a:pt x="8713" y="12285"/>
                    <a:pt x="9984" y="11537"/>
                  </a:cubicBezTo>
                  <a:cubicBezTo>
                    <a:pt x="11981" y="10428"/>
                    <a:pt x="15531" y="5436"/>
                    <a:pt x="15531" y="5436"/>
                  </a:cubicBezTo>
                  <a:lnTo>
                    <a:pt x="15975" y="5769"/>
                  </a:lnTo>
                  <a:lnTo>
                    <a:pt x="17639" y="4770"/>
                  </a:lnTo>
                  <a:cubicBezTo>
                    <a:pt x="17639" y="4770"/>
                    <a:pt x="18304" y="3772"/>
                    <a:pt x="18304" y="2663"/>
                  </a:cubicBezTo>
                  <a:cubicBezTo>
                    <a:pt x="18304" y="1664"/>
                    <a:pt x="17971" y="0"/>
                    <a:pt x="17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7713342" y="4170190"/>
              <a:ext cx="368714" cy="289482"/>
            </a:xfrm>
            <a:custGeom>
              <a:rect b="b" l="l" r="r" t="t"/>
              <a:pathLst>
                <a:path extrusionOk="0" h="14545" w="18526">
                  <a:moveTo>
                    <a:pt x="16418" y="1"/>
                  </a:moveTo>
                  <a:cubicBezTo>
                    <a:pt x="16418" y="1"/>
                    <a:pt x="15642" y="1665"/>
                    <a:pt x="14976" y="3107"/>
                  </a:cubicBezTo>
                  <a:cubicBezTo>
                    <a:pt x="13915" y="5017"/>
                    <a:pt x="8689" y="9569"/>
                    <a:pt x="6199" y="9569"/>
                  </a:cubicBezTo>
                  <a:cubicBezTo>
                    <a:pt x="6087" y="9569"/>
                    <a:pt x="5980" y="9560"/>
                    <a:pt x="5880" y="9541"/>
                  </a:cubicBezTo>
                  <a:cubicBezTo>
                    <a:pt x="3661" y="9097"/>
                    <a:pt x="5547" y="6657"/>
                    <a:pt x="5547" y="6656"/>
                  </a:cubicBezTo>
                  <a:lnTo>
                    <a:pt x="5547" y="6656"/>
                  </a:lnTo>
                  <a:cubicBezTo>
                    <a:pt x="5547" y="6657"/>
                    <a:pt x="4105" y="8099"/>
                    <a:pt x="3439" y="8986"/>
                  </a:cubicBezTo>
                  <a:cubicBezTo>
                    <a:pt x="888" y="12092"/>
                    <a:pt x="0" y="14089"/>
                    <a:pt x="3217" y="14422"/>
                  </a:cubicBezTo>
                  <a:cubicBezTo>
                    <a:pt x="3794" y="14505"/>
                    <a:pt x="4340" y="14545"/>
                    <a:pt x="4859" y="14545"/>
                  </a:cubicBezTo>
                  <a:cubicBezTo>
                    <a:pt x="9837" y="14545"/>
                    <a:pt x="12291" y="10932"/>
                    <a:pt x="14200" y="8320"/>
                  </a:cubicBezTo>
                  <a:cubicBezTo>
                    <a:pt x="15864" y="5991"/>
                    <a:pt x="17417" y="6989"/>
                    <a:pt x="17971" y="4549"/>
                  </a:cubicBezTo>
                  <a:cubicBezTo>
                    <a:pt x="18526" y="2108"/>
                    <a:pt x="16418" y="1"/>
                    <a:pt x="16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7859049" y="3083355"/>
              <a:ext cx="571859" cy="1658754"/>
            </a:xfrm>
            <a:custGeom>
              <a:rect b="b" l="l" r="r" t="t"/>
              <a:pathLst>
                <a:path extrusionOk="0" h="83344" w="28733">
                  <a:moveTo>
                    <a:pt x="11878" y="0"/>
                  </a:moveTo>
                  <a:cubicBezTo>
                    <a:pt x="9325" y="0"/>
                    <a:pt x="7541" y="1341"/>
                    <a:pt x="7766" y="5022"/>
                  </a:cubicBezTo>
                  <a:cubicBezTo>
                    <a:pt x="7766" y="5022"/>
                    <a:pt x="2663" y="35639"/>
                    <a:pt x="5215" y="40964"/>
                  </a:cubicBezTo>
                  <a:cubicBezTo>
                    <a:pt x="7655" y="46289"/>
                    <a:pt x="8764" y="53610"/>
                    <a:pt x="8986" y="56494"/>
                  </a:cubicBezTo>
                  <a:cubicBezTo>
                    <a:pt x="9208" y="59490"/>
                    <a:pt x="8321" y="69917"/>
                    <a:pt x="8321" y="69917"/>
                  </a:cubicBezTo>
                  <a:cubicBezTo>
                    <a:pt x="8321" y="69917"/>
                    <a:pt x="6435" y="74133"/>
                    <a:pt x="3883" y="76684"/>
                  </a:cubicBezTo>
                  <a:cubicBezTo>
                    <a:pt x="1332" y="79235"/>
                    <a:pt x="1" y="81898"/>
                    <a:pt x="1110" y="82452"/>
                  </a:cubicBezTo>
                  <a:cubicBezTo>
                    <a:pt x="2381" y="83179"/>
                    <a:pt x="2529" y="83344"/>
                    <a:pt x="2888" y="83344"/>
                  </a:cubicBezTo>
                  <a:cubicBezTo>
                    <a:pt x="3187" y="83344"/>
                    <a:pt x="3631" y="83229"/>
                    <a:pt x="4993" y="83229"/>
                  </a:cubicBezTo>
                  <a:cubicBezTo>
                    <a:pt x="7877" y="83229"/>
                    <a:pt x="10761" y="80012"/>
                    <a:pt x="11649" y="78348"/>
                  </a:cubicBezTo>
                  <a:cubicBezTo>
                    <a:pt x="12203" y="77350"/>
                    <a:pt x="13535" y="76018"/>
                    <a:pt x="14644" y="74909"/>
                  </a:cubicBezTo>
                  <a:cubicBezTo>
                    <a:pt x="15642" y="74022"/>
                    <a:pt x="15975" y="72690"/>
                    <a:pt x="15531" y="71359"/>
                  </a:cubicBezTo>
                  <a:cubicBezTo>
                    <a:pt x="15088" y="70250"/>
                    <a:pt x="15199" y="70250"/>
                    <a:pt x="15199" y="69030"/>
                  </a:cubicBezTo>
                  <a:cubicBezTo>
                    <a:pt x="15199" y="67588"/>
                    <a:pt x="17195" y="64814"/>
                    <a:pt x="18859" y="60599"/>
                  </a:cubicBezTo>
                  <a:cubicBezTo>
                    <a:pt x="20301" y="56494"/>
                    <a:pt x="25293" y="39966"/>
                    <a:pt x="16086" y="30869"/>
                  </a:cubicBezTo>
                  <a:cubicBezTo>
                    <a:pt x="10650" y="25323"/>
                    <a:pt x="28732" y="12233"/>
                    <a:pt x="26403" y="7906"/>
                  </a:cubicBezTo>
                  <a:cubicBezTo>
                    <a:pt x="24788" y="5118"/>
                    <a:pt x="16865" y="0"/>
                    <a:pt x="11878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7801650" y="4521231"/>
              <a:ext cx="377550" cy="257081"/>
            </a:xfrm>
            <a:custGeom>
              <a:rect b="b" l="l" r="r" t="t"/>
              <a:pathLst>
                <a:path extrusionOk="0" h="12917" w="18970">
                  <a:moveTo>
                    <a:pt x="18637" y="1"/>
                  </a:moveTo>
                  <a:lnTo>
                    <a:pt x="10206" y="7877"/>
                  </a:lnTo>
                  <a:cubicBezTo>
                    <a:pt x="10206" y="7877"/>
                    <a:pt x="3883" y="8099"/>
                    <a:pt x="3440" y="8321"/>
                  </a:cubicBezTo>
                  <a:cubicBezTo>
                    <a:pt x="2885" y="8653"/>
                    <a:pt x="1" y="11094"/>
                    <a:pt x="2108" y="12314"/>
                  </a:cubicBezTo>
                  <a:cubicBezTo>
                    <a:pt x="2899" y="12749"/>
                    <a:pt x="3858" y="12916"/>
                    <a:pt x="4861" y="12916"/>
                  </a:cubicBezTo>
                  <a:cubicBezTo>
                    <a:pt x="6673" y="12916"/>
                    <a:pt x="8628" y="12370"/>
                    <a:pt x="9985" y="11870"/>
                  </a:cubicBezTo>
                  <a:cubicBezTo>
                    <a:pt x="12092" y="11094"/>
                    <a:pt x="16308" y="5436"/>
                    <a:pt x="16308" y="5436"/>
                  </a:cubicBezTo>
                  <a:lnTo>
                    <a:pt x="16751" y="5769"/>
                  </a:lnTo>
                  <a:lnTo>
                    <a:pt x="18415" y="4771"/>
                  </a:lnTo>
                  <a:cubicBezTo>
                    <a:pt x="18415" y="4771"/>
                    <a:pt x="18970" y="3772"/>
                    <a:pt x="18970" y="2663"/>
                  </a:cubicBezTo>
                  <a:cubicBezTo>
                    <a:pt x="18970" y="1665"/>
                    <a:pt x="18637" y="1"/>
                    <a:pt x="18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7810487" y="4466041"/>
              <a:ext cx="379760" cy="300229"/>
            </a:xfrm>
            <a:custGeom>
              <a:rect b="b" l="l" r="r" t="t"/>
              <a:pathLst>
                <a:path extrusionOk="0" h="15085" w="19081">
                  <a:moveTo>
                    <a:pt x="5436" y="8098"/>
                  </a:moveTo>
                  <a:cubicBezTo>
                    <a:pt x="5436" y="8098"/>
                    <a:pt x="5417" y="8120"/>
                    <a:pt x="5389" y="8159"/>
                  </a:cubicBezTo>
                  <a:lnTo>
                    <a:pt x="5389" y="8159"/>
                  </a:lnTo>
                  <a:cubicBezTo>
                    <a:pt x="5420" y="8120"/>
                    <a:pt x="5436" y="8098"/>
                    <a:pt x="5436" y="8098"/>
                  </a:cubicBezTo>
                  <a:close/>
                  <a:moveTo>
                    <a:pt x="17528" y="0"/>
                  </a:moveTo>
                  <a:cubicBezTo>
                    <a:pt x="17528" y="0"/>
                    <a:pt x="17417" y="555"/>
                    <a:pt x="16640" y="1886"/>
                  </a:cubicBezTo>
                  <a:cubicBezTo>
                    <a:pt x="15733" y="3701"/>
                    <a:pt x="11709" y="10191"/>
                    <a:pt x="7818" y="10191"/>
                  </a:cubicBezTo>
                  <a:cubicBezTo>
                    <a:pt x="7428" y="10191"/>
                    <a:pt x="7040" y="10126"/>
                    <a:pt x="6656" y="9984"/>
                  </a:cubicBezTo>
                  <a:cubicBezTo>
                    <a:pt x="4747" y="9316"/>
                    <a:pt x="5220" y="8401"/>
                    <a:pt x="5389" y="8159"/>
                  </a:cubicBezTo>
                  <a:lnTo>
                    <a:pt x="5389" y="8159"/>
                  </a:lnTo>
                  <a:cubicBezTo>
                    <a:pt x="5136" y="8487"/>
                    <a:pt x="3911" y="10055"/>
                    <a:pt x="3217" y="10650"/>
                  </a:cubicBezTo>
                  <a:cubicBezTo>
                    <a:pt x="2441" y="11426"/>
                    <a:pt x="0" y="14532"/>
                    <a:pt x="3106" y="14976"/>
                  </a:cubicBezTo>
                  <a:cubicBezTo>
                    <a:pt x="3696" y="15050"/>
                    <a:pt x="4259" y="15085"/>
                    <a:pt x="4797" y="15085"/>
                  </a:cubicBezTo>
                  <a:cubicBezTo>
                    <a:pt x="9920" y="15085"/>
                    <a:pt x="12736" y="11929"/>
                    <a:pt x="14643" y="9319"/>
                  </a:cubicBezTo>
                  <a:cubicBezTo>
                    <a:pt x="16307" y="6989"/>
                    <a:pt x="17860" y="6767"/>
                    <a:pt x="18415" y="4438"/>
                  </a:cubicBezTo>
                  <a:cubicBezTo>
                    <a:pt x="19081" y="1997"/>
                    <a:pt x="17528" y="0"/>
                    <a:pt x="17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7613989" y="2289106"/>
              <a:ext cx="794826" cy="1717247"/>
            </a:xfrm>
            <a:custGeom>
              <a:rect b="b" l="l" r="r" t="t"/>
              <a:pathLst>
                <a:path extrusionOk="0" h="86283" w="39936">
                  <a:moveTo>
                    <a:pt x="5026" y="0"/>
                  </a:moveTo>
                  <a:cubicBezTo>
                    <a:pt x="4932" y="0"/>
                    <a:pt x="4881" y="2"/>
                    <a:pt x="4881" y="2"/>
                  </a:cubicBezTo>
                  <a:cubicBezTo>
                    <a:pt x="4881" y="2"/>
                    <a:pt x="6179" y="90"/>
                    <a:pt x="8144" y="279"/>
                  </a:cubicBezTo>
                  <a:lnTo>
                    <a:pt x="8144" y="279"/>
                  </a:lnTo>
                  <a:cubicBezTo>
                    <a:pt x="6657" y="24"/>
                    <a:pt x="5433" y="0"/>
                    <a:pt x="5026" y="0"/>
                  </a:cubicBezTo>
                  <a:close/>
                  <a:moveTo>
                    <a:pt x="8144" y="279"/>
                  </a:moveTo>
                  <a:cubicBezTo>
                    <a:pt x="12717" y="1062"/>
                    <a:pt x="19777" y="4029"/>
                    <a:pt x="13201" y="15199"/>
                  </a:cubicBezTo>
                  <a:cubicBezTo>
                    <a:pt x="9319" y="21966"/>
                    <a:pt x="8209" y="20524"/>
                    <a:pt x="0" y="29288"/>
                  </a:cubicBezTo>
                  <a:cubicBezTo>
                    <a:pt x="0" y="29288"/>
                    <a:pt x="13534" y="36720"/>
                    <a:pt x="11759" y="42045"/>
                  </a:cubicBezTo>
                  <a:cubicBezTo>
                    <a:pt x="9984" y="47370"/>
                    <a:pt x="7766" y="72440"/>
                    <a:pt x="7766" y="72440"/>
                  </a:cubicBezTo>
                  <a:cubicBezTo>
                    <a:pt x="7766" y="72440"/>
                    <a:pt x="21077" y="85086"/>
                    <a:pt x="27622" y="86196"/>
                  </a:cubicBezTo>
                  <a:cubicBezTo>
                    <a:pt x="27971" y="86255"/>
                    <a:pt x="28316" y="86283"/>
                    <a:pt x="28658" y="86283"/>
                  </a:cubicBezTo>
                  <a:cubicBezTo>
                    <a:pt x="34742" y="86283"/>
                    <a:pt x="39714" y="77432"/>
                    <a:pt x="39714" y="77432"/>
                  </a:cubicBezTo>
                  <a:cubicBezTo>
                    <a:pt x="39714" y="77432"/>
                    <a:pt x="39936" y="58906"/>
                    <a:pt x="39936" y="49588"/>
                  </a:cubicBezTo>
                  <a:cubicBezTo>
                    <a:pt x="39936" y="40381"/>
                    <a:pt x="39936" y="24961"/>
                    <a:pt x="38161" y="18860"/>
                  </a:cubicBezTo>
                  <a:cubicBezTo>
                    <a:pt x="36497" y="13535"/>
                    <a:pt x="33613" y="8654"/>
                    <a:pt x="25737" y="3884"/>
                  </a:cubicBezTo>
                  <a:cubicBezTo>
                    <a:pt x="22471" y="1893"/>
                    <a:pt x="13145" y="760"/>
                    <a:pt x="8144" y="2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7474891" y="2294101"/>
              <a:ext cx="434969" cy="1456047"/>
            </a:xfrm>
            <a:custGeom>
              <a:rect b="b" l="l" r="r" t="t"/>
              <a:pathLst>
                <a:path extrusionOk="0" h="73159" w="21855">
                  <a:moveTo>
                    <a:pt x="14088" y="1"/>
                  </a:moveTo>
                  <a:cubicBezTo>
                    <a:pt x="13920" y="1"/>
                    <a:pt x="13736" y="28"/>
                    <a:pt x="13534" y="84"/>
                  </a:cubicBezTo>
                  <a:cubicBezTo>
                    <a:pt x="9652" y="1193"/>
                    <a:pt x="2219" y="3633"/>
                    <a:pt x="1887" y="9402"/>
                  </a:cubicBezTo>
                  <a:cubicBezTo>
                    <a:pt x="1" y="39686"/>
                    <a:pt x="12647" y="32254"/>
                    <a:pt x="11870" y="49670"/>
                  </a:cubicBezTo>
                  <a:cubicBezTo>
                    <a:pt x="11538" y="56992"/>
                    <a:pt x="11316" y="70969"/>
                    <a:pt x="13091" y="72744"/>
                  </a:cubicBezTo>
                  <a:cubicBezTo>
                    <a:pt x="13404" y="73037"/>
                    <a:pt x="13786" y="73158"/>
                    <a:pt x="14204" y="73158"/>
                  </a:cubicBezTo>
                  <a:cubicBezTo>
                    <a:pt x="16151" y="73158"/>
                    <a:pt x="18859" y="70525"/>
                    <a:pt x="18859" y="70525"/>
                  </a:cubicBezTo>
                  <a:cubicBezTo>
                    <a:pt x="18859" y="70525"/>
                    <a:pt x="18305" y="46009"/>
                    <a:pt x="20079" y="42570"/>
                  </a:cubicBezTo>
                  <a:cubicBezTo>
                    <a:pt x="21854" y="39242"/>
                    <a:pt x="8210" y="28260"/>
                    <a:pt x="8210" y="28260"/>
                  </a:cubicBezTo>
                  <a:cubicBezTo>
                    <a:pt x="8210" y="28260"/>
                    <a:pt x="8764" y="17389"/>
                    <a:pt x="9874" y="14948"/>
                  </a:cubicBezTo>
                  <a:cubicBezTo>
                    <a:pt x="10650" y="13506"/>
                    <a:pt x="14644" y="9402"/>
                    <a:pt x="14644" y="9402"/>
                  </a:cubicBezTo>
                  <a:cubicBezTo>
                    <a:pt x="14644" y="9402"/>
                    <a:pt x="17244" y="1"/>
                    <a:pt x="14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7596336" y="2399525"/>
              <a:ext cx="229615" cy="461459"/>
            </a:xfrm>
            <a:custGeom>
              <a:rect b="b" l="l" r="r" t="t"/>
              <a:pathLst>
                <a:path extrusionOk="0" h="23186" w="11537">
                  <a:moveTo>
                    <a:pt x="7876" y="0"/>
                  </a:moveTo>
                  <a:lnTo>
                    <a:pt x="0" y="6434"/>
                  </a:lnTo>
                  <a:lnTo>
                    <a:pt x="2773" y="7655"/>
                  </a:lnTo>
                  <a:lnTo>
                    <a:pt x="0" y="8542"/>
                  </a:lnTo>
                  <a:lnTo>
                    <a:pt x="2219" y="23185"/>
                  </a:lnTo>
                  <a:cubicBezTo>
                    <a:pt x="2219" y="23185"/>
                    <a:pt x="2441" y="13423"/>
                    <a:pt x="4881" y="8209"/>
                  </a:cubicBezTo>
                  <a:cubicBezTo>
                    <a:pt x="7322" y="2885"/>
                    <a:pt x="11537" y="2108"/>
                    <a:pt x="11537" y="2108"/>
                  </a:cubicBezTo>
                  <a:lnTo>
                    <a:pt x="7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7534499" y="2405913"/>
              <a:ext cx="379780" cy="183979"/>
            </a:xfrm>
            <a:custGeom>
              <a:rect b="b" l="l" r="r" t="t"/>
              <a:pathLst>
                <a:path extrusionOk="0" h="9244" w="19082">
                  <a:moveTo>
                    <a:pt x="10705" y="1"/>
                  </a:moveTo>
                  <a:cubicBezTo>
                    <a:pt x="7631" y="1"/>
                    <a:pt x="1" y="4560"/>
                    <a:pt x="1" y="4560"/>
                  </a:cubicBezTo>
                  <a:cubicBezTo>
                    <a:pt x="1" y="4560"/>
                    <a:pt x="4327" y="6113"/>
                    <a:pt x="5548" y="6779"/>
                  </a:cubicBezTo>
                  <a:cubicBezTo>
                    <a:pt x="6657" y="7445"/>
                    <a:pt x="7433" y="6779"/>
                    <a:pt x="8099" y="8443"/>
                  </a:cubicBezTo>
                  <a:cubicBezTo>
                    <a:pt x="8267" y="8981"/>
                    <a:pt x="8843" y="9244"/>
                    <a:pt x="9641" y="9244"/>
                  </a:cubicBezTo>
                  <a:cubicBezTo>
                    <a:pt x="11476" y="9244"/>
                    <a:pt x="14486" y="7854"/>
                    <a:pt x="16419" y="5226"/>
                  </a:cubicBezTo>
                  <a:cubicBezTo>
                    <a:pt x="19081" y="1565"/>
                    <a:pt x="16530" y="900"/>
                    <a:pt x="16530" y="900"/>
                  </a:cubicBezTo>
                  <a:lnTo>
                    <a:pt x="16530" y="900"/>
                  </a:lnTo>
                  <a:cubicBezTo>
                    <a:pt x="16530" y="900"/>
                    <a:pt x="16299" y="921"/>
                    <a:pt x="15901" y="921"/>
                  </a:cubicBezTo>
                  <a:cubicBezTo>
                    <a:pt x="15007" y="921"/>
                    <a:pt x="13270" y="814"/>
                    <a:pt x="11427" y="123"/>
                  </a:cubicBezTo>
                  <a:cubicBezTo>
                    <a:pt x="11231" y="39"/>
                    <a:pt x="10987" y="1"/>
                    <a:pt x="1070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7452819" y="2028602"/>
              <a:ext cx="434949" cy="512231"/>
            </a:xfrm>
            <a:custGeom>
              <a:rect b="b" l="l" r="r" t="t"/>
              <a:pathLst>
                <a:path extrusionOk="0" h="25737" w="21854">
                  <a:moveTo>
                    <a:pt x="11759" y="1"/>
                  </a:moveTo>
                  <a:cubicBezTo>
                    <a:pt x="7655" y="1"/>
                    <a:pt x="4105" y="2441"/>
                    <a:pt x="2552" y="5880"/>
                  </a:cubicBezTo>
                  <a:cubicBezTo>
                    <a:pt x="2552" y="5880"/>
                    <a:pt x="666" y="9208"/>
                    <a:pt x="666" y="10872"/>
                  </a:cubicBezTo>
                  <a:cubicBezTo>
                    <a:pt x="666" y="12647"/>
                    <a:pt x="1443" y="11870"/>
                    <a:pt x="1110" y="13534"/>
                  </a:cubicBezTo>
                  <a:cubicBezTo>
                    <a:pt x="666" y="15198"/>
                    <a:pt x="0" y="17528"/>
                    <a:pt x="555" y="20745"/>
                  </a:cubicBezTo>
                  <a:cubicBezTo>
                    <a:pt x="999" y="23740"/>
                    <a:pt x="2885" y="24073"/>
                    <a:pt x="3107" y="24406"/>
                  </a:cubicBezTo>
                  <a:cubicBezTo>
                    <a:pt x="3439" y="24739"/>
                    <a:pt x="3328" y="25737"/>
                    <a:pt x="9652" y="25737"/>
                  </a:cubicBezTo>
                  <a:cubicBezTo>
                    <a:pt x="15531" y="25737"/>
                    <a:pt x="16086" y="21522"/>
                    <a:pt x="17639" y="19969"/>
                  </a:cubicBezTo>
                  <a:cubicBezTo>
                    <a:pt x="18415" y="19303"/>
                    <a:pt x="19081" y="17750"/>
                    <a:pt x="19635" y="16530"/>
                  </a:cubicBezTo>
                  <a:cubicBezTo>
                    <a:pt x="20967" y="14755"/>
                    <a:pt x="21854" y="12536"/>
                    <a:pt x="21854" y="10096"/>
                  </a:cubicBezTo>
                  <a:cubicBezTo>
                    <a:pt x="21854" y="4549"/>
                    <a:pt x="17306" y="1"/>
                    <a:pt x="1175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7625035" y="2401734"/>
              <a:ext cx="397413" cy="457041"/>
            </a:xfrm>
            <a:custGeom>
              <a:rect b="b" l="l" r="r" t="t"/>
              <a:pathLst>
                <a:path extrusionOk="0" h="22964" w="19968">
                  <a:moveTo>
                    <a:pt x="15198" y="0"/>
                  </a:moveTo>
                  <a:cubicBezTo>
                    <a:pt x="15198" y="0"/>
                    <a:pt x="15198" y="1775"/>
                    <a:pt x="14199" y="3994"/>
                  </a:cubicBezTo>
                  <a:cubicBezTo>
                    <a:pt x="10095" y="13756"/>
                    <a:pt x="0" y="22963"/>
                    <a:pt x="0" y="22963"/>
                  </a:cubicBezTo>
                  <a:lnTo>
                    <a:pt x="15420" y="11537"/>
                  </a:lnTo>
                  <a:lnTo>
                    <a:pt x="13423" y="8986"/>
                  </a:lnTo>
                  <a:lnTo>
                    <a:pt x="16529" y="10761"/>
                  </a:lnTo>
                  <a:cubicBezTo>
                    <a:pt x="16529" y="10761"/>
                    <a:pt x="19968" y="6656"/>
                    <a:pt x="18969" y="4327"/>
                  </a:cubicBezTo>
                  <a:cubicBezTo>
                    <a:pt x="17971" y="2108"/>
                    <a:pt x="15198" y="0"/>
                    <a:pt x="15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7413073" y="1949927"/>
              <a:ext cx="627048" cy="531297"/>
            </a:xfrm>
            <a:custGeom>
              <a:rect b="b" l="l" r="r" t="t"/>
              <a:pathLst>
                <a:path extrusionOk="0" h="26695" w="31506">
                  <a:moveTo>
                    <a:pt x="12848" y="18926"/>
                  </a:moveTo>
                  <a:cubicBezTo>
                    <a:pt x="12855" y="18964"/>
                    <a:pt x="12860" y="18985"/>
                    <a:pt x="12864" y="18985"/>
                  </a:cubicBezTo>
                  <a:cubicBezTo>
                    <a:pt x="12867" y="18985"/>
                    <a:pt x="12869" y="18967"/>
                    <a:pt x="12869" y="18930"/>
                  </a:cubicBezTo>
                  <a:cubicBezTo>
                    <a:pt x="12869" y="18930"/>
                    <a:pt x="12862" y="18928"/>
                    <a:pt x="12848" y="18926"/>
                  </a:cubicBezTo>
                  <a:close/>
                  <a:moveTo>
                    <a:pt x="16354" y="0"/>
                  </a:moveTo>
                  <a:cubicBezTo>
                    <a:pt x="12733" y="0"/>
                    <a:pt x="7622" y="1325"/>
                    <a:pt x="4771" y="4176"/>
                  </a:cubicBezTo>
                  <a:cubicBezTo>
                    <a:pt x="1" y="8835"/>
                    <a:pt x="2663" y="10943"/>
                    <a:pt x="3440" y="12717"/>
                  </a:cubicBezTo>
                  <a:cubicBezTo>
                    <a:pt x="5374" y="17554"/>
                    <a:pt x="12412" y="18850"/>
                    <a:pt x="12848" y="18926"/>
                  </a:cubicBezTo>
                  <a:lnTo>
                    <a:pt x="12848" y="18926"/>
                  </a:lnTo>
                  <a:cubicBezTo>
                    <a:pt x="12746" y="18368"/>
                    <a:pt x="12314" y="14049"/>
                    <a:pt x="12314" y="14049"/>
                  </a:cubicBezTo>
                  <a:cubicBezTo>
                    <a:pt x="12314" y="14049"/>
                    <a:pt x="12367" y="13983"/>
                    <a:pt x="12491" y="13983"/>
                  </a:cubicBezTo>
                  <a:cubicBezTo>
                    <a:pt x="12726" y="13983"/>
                    <a:pt x="13217" y="14221"/>
                    <a:pt x="14089" y="15602"/>
                  </a:cubicBezTo>
                  <a:cubicBezTo>
                    <a:pt x="15420" y="17598"/>
                    <a:pt x="14755" y="22701"/>
                    <a:pt x="14755" y="22701"/>
                  </a:cubicBezTo>
                  <a:cubicBezTo>
                    <a:pt x="14755" y="22701"/>
                    <a:pt x="16145" y="18357"/>
                    <a:pt x="18079" y="18357"/>
                  </a:cubicBezTo>
                  <a:cubicBezTo>
                    <a:pt x="18330" y="18357"/>
                    <a:pt x="18591" y="18431"/>
                    <a:pt x="18859" y="18597"/>
                  </a:cubicBezTo>
                  <a:cubicBezTo>
                    <a:pt x="21078" y="19928"/>
                    <a:pt x="17195" y="26695"/>
                    <a:pt x="17195" y="26695"/>
                  </a:cubicBezTo>
                  <a:cubicBezTo>
                    <a:pt x="17195" y="26695"/>
                    <a:pt x="31505" y="18486"/>
                    <a:pt x="26513" y="7393"/>
                  </a:cubicBezTo>
                  <a:cubicBezTo>
                    <a:pt x="23740" y="1291"/>
                    <a:pt x="22298" y="2068"/>
                    <a:pt x="19747" y="626"/>
                  </a:cubicBezTo>
                  <a:cubicBezTo>
                    <a:pt x="19016" y="213"/>
                    <a:pt x="17805" y="0"/>
                    <a:pt x="16354" y="0"/>
                  </a:cubicBezTo>
                  <a:close/>
                </a:path>
              </a:pathLst>
            </a:custGeom>
            <a:solidFill>
              <a:srgbClr val="7365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7730996" y="2278159"/>
              <a:ext cx="90556" cy="121525"/>
            </a:xfrm>
            <a:custGeom>
              <a:rect b="b" l="l" r="r" t="t"/>
              <a:pathLst>
                <a:path extrusionOk="0" h="6106" w="4550">
                  <a:moveTo>
                    <a:pt x="2905" y="1"/>
                  </a:moveTo>
                  <a:cubicBezTo>
                    <a:pt x="2246" y="1"/>
                    <a:pt x="1665" y="1328"/>
                    <a:pt x="1665" y="1328"/>
                  </a:cubicBezTo>
                  <a:lnTo>
                    <a:pt x="334" y="3880"/>
                  </a:lnTo>
                  <a:cubicBezTo>
                    <a:pt x="334" y="3880"/>
                    <a:pt x="1" y="4767"/>
                    <a:pt x="556" y="5544"/>
                  </a:cubicBezTo>
                  <a:cubicBezTo>
                    <a:pt x="972" y="6043"/>
                    <a:pt x="1200" y="6105"/>
                    <a:pt x="1710" y="6105"/>
                  </a:cubicBezTo>
                  <a:cubicBezTo>
                    <a:pt x="1880" y="6105"/>
                    <a:pt x="2081" y="6098"/>
                    <a:pt x="2330" y="6098"/>
                  </a:cubicBezTo>
                  <a:cubicBezTo>
                    <a:pt x="2357" y="6102"/>
                    <a:pt x="2384" y="6103"/>
                    <a:pt x="2410" y="6103"/>
                  </a:cubicBezTo>
                  <a:cubicBezTo>
                    <a:pt x="3264" y="6103"/>
                    <a:pt x="4001" y="4394"/>
                    <a:pt x="4216" y="3103"/>
                  </a:cubicBezTo>
                  <a:cubicBezTo>
                    <a:pt x="4549" y="1661"/>
                    <a:pt x="3994" y="663"/>
                    <a:pt x="3218" y="108"/>
                  </a:cubicBezTo>
                  <a:cubicBezTo>
                    <a:pt x="3113" y="33"/>
                    <a:pt x="3008" y="1"/>
                    <a:pt x="290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7426329" y="2269263"/>
              <a:ext cx="187681" cy="143159"/>
            </a:xfrm>
            <a:custGeom>
              <a:rect b="b" l="l" r="r" t="t"/>
              <a:pathLst>
                <a:path extrusionOk="0" h="7193" w="9430">
                  <a:moveTo>
                    <a:pt x="0" y="0"/>
                  </a:moveTo>
                  <a:cubicBezTo>
                    <a:pt x="0" y="1"/>
                    <a:pt x="333" y="2330"/>
                    <a:pt x="1221" y="2885"/>
                  </a:cubicBezTo>
                  <a:cubicBezTo>
                    <a:pt x="1997" y="3328"/>
                    <a:pt x="3439" y="4327"/>
                    <a:pt x="3439" y="4327"/>
                  </a:cubicBezTo>
                  <a:cubicBezTo>
                    <a:pt x="3439" y="4327"/>
                    <a:pt x="3883" y="2996"/>
                    <a:pt x="4327" y="2885"/>
                  </a:cubicBezTo>
                  <a:cubicBezTo>
                    <a:pt x="4356" y="2876"/>
                    <a:pt x="4386" y="2872"/>
                    <a:pt x="4414" y="2872"/>
                  </a:cubicBezTo>
                  <a:cubicBezTo>
                    <a:pt x="5128" y="2872"/>
                    <a:pt x="5436" y="5436"/>
                    <a:pt x="5436" y="5436"/>
                  </a:cubicBezTo>
                  <a:cubicBezTo>
                    <a:pt x="5436" y="5436"/>
                    <a:pt x="7322" y="6545"/>
                    <a:pt x="8209" y="7100"/>
                  </a:cubicBezTo>
                  <a:cubicBezTo>
                    <a:pt x="8312" y="7164"/>
                    <a:pt x="8408" y="7193"/>
                    <a:pt x="8497" y="7193"/>
                  </a:cubicBezTo>
                  <a:cubicBezTo>
                    <a:pt x="9170" y="7193"/>
                    <a:pt x="9429" y="5547"/>
                    <a:pt x="9429" y="5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7417492" y="2262635"/>
              <a:ext cx="196517" cy="152732"/>
            </a:xfrm>
            <a:custGeom>
              <a:rect b="b" l="l" r="r" t="t"/>
              <a:pathLst>
                <a:path extrusionOk="0" h="7674" w="9874">
                  <a:moveTo>
                    <a:pt x="1" y="1"/>
                  </a:moveTo>
                  <a:lnTo>
                    <a:pt x="1" y="1"/>
                  </a:lnTo>
                  <a:cubicBezTo>
                    <a:pt x="111" y="333"/>
                    <a:pt x="222" y="2774"/>
                    <a:pt x="1332" y="3329"/>
                  </a:cubicBezTo>
                  <a:lnTo>
                    <a:pt x="4105" y="4992"/>
                  </a:lnTo>
                  <a:lnTo>
                    <a:pt x="4105" y="4771"/>
                  </a:lnTo>
                  <a:cubicBezTo>
                    <a:pt x="4209" y="4148"/>
                    <a:pt x="4507" y="3429"/>
                    <a:pt x="4817" y="3429"/>
                  </a:cubicBezTo>
                  <a:cubicBezTo>
                    <a:pt x="4838" y="3429"/>
                    <a:pt x="4860" y="3432"/>
                    <a:pt x="4882" y="3439"/>
                  </a:cubicBezTo>
                  <a:lnTo>
                    <a:pt x="4992" y="3550"/>
                  </a:lnTo>
                  <a:cubicBezTo>
                    <a:pt x="5325" y="3772"/>
                    <a:pt x="5547" y="4992"/>
                    <a:pt x="5769" y="5769"/>
                  </a:cubicBezTo>
                  <a:lnTo>
                    <a:pt x="5769" y="5991"/>
                  </a:lnTo>
                  <a:lnTo>
                    <a:pt x="5991" y="6102"/>
                  </a:lnTo>
                  <a:lnTo>
                    <a:pt x="8542" y="7544"/>
                  </a:lnTo>
                  <a:cubicBezTo>
                    <a:pt x="8692" y="7634"/>
                    <a:pt x="8826" y="7673"/>
                    <a:pt x="8946" y="7673"/>
                  </a:cubicBezTo>
                  <a:cubicBezTo>
                    <a:pt x="9708" y="7673"/>
                    <a:pt x="9873" y="6072"/>
                    <a:pt x="9873" y="5880"/>
                  </a:cubicBezTo>
                  <a:lnTo>
                    <a:pt x="9430" y="5547"/>
                  </a:lnTo>
                  <a:cubicBezTo>
                    <a:pt x="9331" y="6042"/>
                    <a:pt x="9144" y="7153"/>
                    <a:pt x="8712" y="7153"/>
                  </a:cubicBezTo>
                  <a:cubicBezTo>
                    <a:pt x="8659" y="7153"/>
                    <a:pt x="8603" y="7136"/>
                    <a:pt x="8542" y="7100"/>
                  </a:cubicBezTo>
                  <a:lnTo>
                    <a:pt x="6102" y="5658"/>
                  </a:lnTo>
                  <a:cubicBezTo>
                    <a:pt x="5991" y="4992"/>
                    <a:pt x="5658" y="3329"/>
                    <a:pt x="4882" y="2996"/>
                  </a:cubicBezTo>
                  <a:lnTo>
                    <a:pt x="4660" y="2885"/>
                  </a:lnTo>
                  <a:cubicBezTo>
                    <a:pt x="4105" y="2885"/>
                    <a:pt x="3883" y="3772"/>
                    <a:pt x="3772" y="4216"/>
                  </a:cubicBezTo>
                  <a:lnTo>
                    <a:pt x="1332" y="2885"/>
                  </a:lnTo>
                  <a:cubicBezTo>
                    <a:pt x="777" y="2552"/>
                    <a:pt x="555" y="777"/>
                    <a:pt x="444" y="2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7613989" y="2331080"/>
              <a:ext cx="132491" cy="59628"/>
            </a:xfrm>
            <a:custGeom>
              <a:rect b="b" l="l" r="r" t="t"/>
              <a:pathLst>
                <a:path extrusionOk="0" h="2996" w="6657">
                  <a:moveTo>
                    <a:pt x="6656" y="0"/>
                  </a:moveTo>
                  <a:lnTo>
                    <a:pt x="0" y="2441"/>
                  </a:lnTo>
                  <a:lnTo>
                    <a:pt x="0" y="2996"/>
                  </a:lnTo>
                  <a:lnTo>
                    <a:pt x="6324" y="777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991379" y="4735939"/>
              <a:ext cx="106001" cy="56324"/>
            </a:xfrm>
            <a:custGeom>
              <a:rect b="b" l="l" r="r" t="t"/>
              <a:pathLst>
                <a:path extrusionOk="0" h="2830" w="5326">
                  <a:moveTo>
                    <a:pt x="2663" y="1"/>
                  </a:moveTo>
                  <a:cubicBezTo>
                    <a:pt x="2053" y="1"/>
                    <a:pt x="1443" y="139"/>
                    <a:pt x="999" y="417"/>
                  </a:cubicBezTo>
                  <a:cubicBezTo>
                    <a:pt x="1" y="971"/>
                    <a:pt x="1" y="1859"/>
                    <a:pt x="999" y="2414"/>
                  </a:cubicBezTo>
                  <a:cubicBezTo>
                    <a:pt x="1443" y="2691"/>
                    <a:pt x="2053" y="2830"/>
                    <a:pt x="2663" y="2830"/>
                  </a:cubicBezTo>
                  <a:cubicBezTo>
                    <a:pt x="3273" y="2830"/>
                    <a:pt x="3883" y="2691"/>
                    <a:pt x="4327" y="2414"/>
                  </a:cubicBezTo>
                  <a:cubicBezTo>
                    <a:pt x="5325" y="1859"/>
                    <a:pt x="5325" y="971"/>
                    <a:pt x="4327" y="417"/>
                  </a:cubicBezTo>
                  <a:cubicBezTo>
                    <a:pt x="3883" y="139"/>
                    <a:pt x="3273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995798" y="4708891"/>
              <a:ext cx="94955" cy="53020"/>
            </a:xfrm>
            <a:custGeom>
              <a:rect b="b" l="l" r="r" t="t"/>
              <a:pathLst>
                <a:path extrusionOk="0" h="2664" w="4771">
                  <a:moveTo>
                    <a:pt x="1" y="1"/>
                  </a:moveTo>
                  <a:lnTo>
                    <a:pt x="1" y="2663"/>
                  </a:lnTo>
                  <a:lnTo>
                    <a:pt x="4771" y="2663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6991379" y="4682958"/>
              <a:ext cx="106001" cy="54115"/>
            </a:xfrm>
            <a:custGeom>
              <a:rect b="b" l="l" r="r" t="t"/>
              <a:pathLst>
                <a:path extrusionOk="0" h="2719" w="5326">
                  <a:moveTo>
                    <a:pt x="2663" y="0"/>
                  </a:moveTo>
                  <a:cubicBezTo>
                    <a:pt x="2053" y="0"/>
                    <a:pt x="1443" y="139"/>
                    <a:pt x="999" y="416"/>
                  </a:cubicBezTo>
                  <a:cubicBezTo>
                    <a:pt x="1" y="860"/>
                    <a:pt x="1" y="1748"/>
                    <a:pt x="999" y="2302"/>
                  </a:cubicBezTo>
                  <a:cubicBezTo>
                    <a:pt x="1443" y="2580"/>
                    <a:pt x="2053" y="2718"/>
                    <a:pt x="2663" y="2718"/>
                  </a:cubicBezTo>
                  <a:cubicBezTo>
                    <a:pt x="3273" y="2718"/>
                    <a:pt x="3883" y="2580"/>
                    <a:pt x="4327" y="2302"/>
                  </a:cubicBezTo>
                  <a:cubicBezTo>
                    <a:pt x="5325" y="1748"/>
                    <a:pt x="5325" y="860"/>
                    <a:pt x="4327" y="416"/>
                  </a:cubicBezTo>
                  <a:cubicBezTo>
                    <a:pt x="3883" y="139"/>
                    <a:pt x="3273" y="0"/>
                    <a:pt x="2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7443982" y="4468807"/>
              <a:ext cx="106001" cy="56304"/>
            </a:xfrm>
            <a:custGeom>
              <a:rect b="b" l="l" r="r" t="t"/>
              <a:pathLst>
                <a:path extrusionOk="0" h="2829" w="5326">
                  <a:moveTo>
                    <a:pt x="2663" y="0"/>
                  </a:moveTo>
                  <a:cubicBezTo>
                    <a:pt x="2053" y="0"/>
                    <a:pt x="1443" y="139"/>
                    <a:pt x="999" y="416"/>
                  </a:cubicBezTo>
                  <a:cubicBezTo>
                    <a:pt x="1" y="971"/>
                    <a:pt x="1" y="1858"/>
                    <a:pt x="999" y="2413"/>
                  </a:cubicBezTo>
                  <a:cubicBezTo>
                    <a:pt x="1443" y="2690"/>
                    <a:pt x="2053" y="2829"/>
                    <a:pt x="2663" y="2829"/>
                  </a:cubicBezTo>
                  <a:cubicBezTo>
                    <a:pt x="3273" y="2829"/>
                    <a:pt x="3883" y="2690"/>
                    <a:pt x="4327" y="2413"/>
                  </a:cubicBezTo>
                  <a:cubicBezTo>
                    <a:pt x="5325" y="1858"/>
                    <a:pt x="5325" y="971"/>
                    <a:pt x="4327" y="416"/>
                  </a:cubicBezTo>
                  <a:cubicBezTo>
                    <a:pt x="3883" y="139"/>
                    <a:pt x="3273" y="0"/>
                    <a:pt x="2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7448400" y="4441760"/>
              <a:ext cx="94955" cy="53000"/>
            </a:xfrm>
            <a:custGeom>
              <a:rect b="b" l="l" r="r" t="t"/>
              <a:pathLst>
                <a:path extrusionOk="0" h="2663" w="4771">
                  <a:moveTo>
                    <a:pt x="1" y="0"/>
                  </a:moveTo>
                  <a:lnTo>
                    <a:pt x="1" y="2663"/>
                  </a:lnTo>
                  <a:lnTo>
                    <a:pt x="4771" y="2663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7443982" y="4415250"/>
              <a:ext cx="106001" cy="54672"/>
            </a:xfrm>
            <a:custGeom>
              <a:rect b="b" l="l" r="r" t="t"/>
              <a:pathLst>
                <a:path extrusionOk="0" h="2747" w="5326">
                  <a:moveTo>
                    <a:pt x="2663" y="1"/>
                  </a:moveTo>
                  <a:cubicBezTo>
                    <a:pt x="2053" y="1"/>
                    <a:pt x="1443" y="112"/>
                    <a:pt x="999" y="334"/>
                  </a:cubicBezTo>
                  <a:cubicBezTo>
                    <a:pt x="1" y="888"/>
                    <a:pt x="1" y="1776"/>
                    <a:pt x="999" y="2331"/>
                  </a:cubicBezTo>
                  <a:cubicBezTo>
                    <a:pt x="1443" y="2608"/>
                    <a:pt x="2053" y="2747"/>
                    <a:pt x="2663" y="2747"/>
                  </a:cubicBezTo>
                  <a:cubicBezTo>
                    <a:pt x="3273" y="2747"/>
                    <a:pt x="3883" y="2608"/>
                    <a:pt x="4327" y="2331"/>
                  </a:cubicBezTo>
                  <a:cubicBezTo>
                    <a:pt x="5325" y="1776"/>
                    <a:pt x="5325" y="888"/>
                    <a:pt x="4327" y="334"/>
                  </a:cubicBezTo>
                  <a:cubicBezTo>
                    <a:pt x="3883" y="112"/>
                    <a:pt x="3273" y="1"/>
                    <a:pt x="2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7479309" y="5131143"/>
              <a:ext cx="106001" cy="54115"/>
            </a:xfrm>
            <a:custGeom>
              <a:rect b="b" l="l" r="r" t="t"/>
              <a:pathLst>
                <a:path extrusionOk="0" h="2719" w="5326">
                  <a:moveTo>
                    <a:pt x="2663" y="1"/>
                  </a:moveTo>
                  <a:cubicBezTo>
                    <a:pt x="2053" y="1"/>
                    <a:pt x="1443" y="139"/>
                    <a:pt x="999" y="417"/>
                  </a:cubicBezTo>
                  <a:cubicBezTo>
                    <a:pt x="1" y="971"/>
                    <a:pt x="1" y="1859"/>
                    <a:pt x="999" y="2302"/>
                  </a:cubicBezTo>
                  <a:cubicBezTo>
                    <a:pt x="1443" y="2580"/>
                    <a:pt x="2053" y="2718"/>
                    <a:pt x="2663" y="2718"/>
                  </a:cubicBezTo>
                  <a:cubicBezTo>
                    <a:pt x="3273" y="2718"/>
                    <a:pt x="3883" y="2580"/>
                    <a:pt x="4327" y="2302"/>
                  </a:cubicBezTo>
                  <a:cubicBezTo>
                    <a:pt x="5325" y="1859"/>
                    <a:pt x="5325" y="971"/>
                    <a:pt x="4327" y="417"/>
                  </a:cubicBezTo>
                  <a:cubicBezTo>
                    <a:pt x="3883" y="139"/>
                    <a:pt x="3273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7483727" y="5104095"/>
              <a:ext cx="94955" cy="53020"/>
            </a:xfrm>
            <a:custGeom>
              <a:rect b="b" l="l" r="r" t="t"/>
              <a:pathLst>
                <a:path extrusionOk="0" h="2664" w="4771">
                  <a:moveTo>
                    <a:pt x="1" y="1"/>
                  </a:moveTo>
                  <a:lnTo>
                    <a:pt x="1" y="2663"/>
                  </a:lnTo>
                  <a:lnTo>
                    <a:pt x="4771" y="2663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7479309" y="5075953"/>
              <a:ext cx="106001" cy="56324"/>
            </a:xfrm>
            <a:custGeom>
              <a:rect b="b" l="l" r="r" t="t"/>
              <a:pathLst>
                <a:path extrusionOk="0" h="2830" w="5326">
                  <a:moveTo>
                    <a:pt x="2663" y="0"/>
                  </a:moveTo>
                  <a:cubicBezTo>
                    <a:pt x="2053" y="0"/>
                    <a:pt x="1443" y="139"/>
                    <a:pt x="999" y="416"/>
                  </a:cubicBezTo>
                  <a:cubicBezTo>
                    <a:pt x="1" y="971"/>
                    <a:pt x="1" y="1858"/>
                    <a:pt x="999" y="2413"/>
                  </a:cubicBezTo>
                  <a:cubicBezTo>
                    <a:pt x="1443" y="2690"/>
                    <a:pt x="2053" y="2829"/>
                    <a:pt x="2663" y="2829"/>
                  </a:cubicBezTo>
                  <a:cubicBezTo>
                    <a:pt x="3273" y="2829"/>
                    <a:pt x="3883" y="2690"/>
                    <a:pt x="4327" y="2413"/>
                  </a:cubicBezTo>
                  <a:cubicBezTo>
                    <a:pt x="5325" y="1858"/>
                    <a:pt x="5325" y="971"/>
                    <a:pt x="4327" y="416"/>
                  </a:cubicBezTo>
                  <a:cubicBezTo>
                    <a:pt x="3883" y="139"/>
                    <a:pt x="3273" y="0"/>
                    <a:pt x="2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8026847" y="4817639"/>
              <a:ext cx="103792" cy="54115"/>
            </a:xfrm>
            <a:custGeom>
              <a:rect b="b" l="l" r="r" t="t"/>
              <a:pathLst>
                <a:path extrusionOk="0" h="2719" w="5215">
                  <a:moveTo>
                    <a:pt x="2663" y="0"/>
                  </a:moveTo>
                  <a:cubicBezTo>
                    <a:pt x="2053" y="0"/>
                    <a:pt x="1443" y="139"/>
                    <a:pt x="999" y="416"/>
                  </a:cubicBezTo>
                  <a:cubicBezTo>
                    <a:pt x="1" y="860"/>
                    <a:pt x="1" y="1747"/>
                    <a:pt x="999" y="2302"/>
                  </a:cubicBezTo>
                  <a:cubicBezTo>
                    <a:pt x="1443" y="2579"/>
                    <a:pt x="2053" y="2718"/>
                    <a:pt x="2663" y="2718"/>
                  </a:cubicBezTo>
                  <a:cubicBezTo>
                    <a:pt x="3273" y="2718"/>
                    <a:pt x="3883" y="2579"/>
                    <a:pt x="4327" y="2302"/>
                  </a:cubicBezTo>
                  <a:cubicBezTo>
                    <a:pt x="5214" y="1747"/>
                    <a:pt x="5214" y="860"/>
                    <a:pt x="4327" y="416"/>
                  </a:cubicBezTo>
                  <a:cubicBezTo>
                    <a:pt x="3883" y="139"/>
                    <a:pt x="3273" y="0"/>
                    <a:pt x="2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8031265" y="4788382"/>
              <a:ext cx="94955" cy="53000"/>
            </a:xfrm>
            <a:custGeom>
              <a:rect b="b" l="l" r="r" t="t"/>
              <a:pathLst>
                <a:path extrusionOk="0" h="2663" w="4771">
                  <a:moveTo>
                    <a:pt x="1" y="0"/>
                  </a:moveTo>
                  <a:lnTo>
                    <a:pt x="1" y="2663"/>
                  </a:lnTo>
                  <a:lnTo>
                    <a:pt x="4771" y="2663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8031265" y="4761892"/>
              <a:ext cx="94955" cy="55210"/>
            </a:xfrm>
            <a:custGeom>
              <a:rect b="b" l="l" r="r" t="t"/>
              <a:pathLst>
                <a:path extrusionOk="0" h="2774" w="4771">
                  <a:moveTo>
                    <a:pt x="2441" y="0"/>
                  </a:moveTo>
                  <a:cubicBezTo>
                    <a:pt x="1110" y="0"/>
                    <a:pt x="1" y="666"/>
                    <a:pt x="1" y="1331"/>
                  </a:cubicBezTo>
                  <a:cubicBezTo>
                    <a:pt x="1" y="2108"/>
                    <a:pt x="1110" y="2774"/>
                    <a:pt x="2441" y="2774"/>
                  </a:cubicBezTo>
                  <a:cubicBezTo>
                    <a:pt x="3772" y="2774"/>
                    <a:pt x="4771" y="2108"/>
                    <a:pt x="4771" y="1331"/>
                  </a:cubicBezTo>
                  <a:cubicBezTo>
                    <a:pt x="4771" y="666"/>
                    <a:pt x="3772" y="0"/>
                    <a:pt x="2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7591917" y="4280589"/>
              <a:ext cx="494557" cy="300269"/>
            </a:xfrm>
            <a:custGeom>
              <a:rect b="b" l="l" r="r" t="t"/>
              <a:pathLst>
                <a:path extrusionOk="0" h="15087" w="24849">
                  <a:moveTo>
                    <a:pt x="24183" y="0"/>
                  </a:moveTo>
                  <a:lnTo>
                    <a:pt x="0" y="13978"/>
                  </a:lnTo>
                  <a:lnTo>
                    <a:pt x="666" y="15087"/>
                  </a:lnTo>
                  <a:lnTo>
                    <a:pt x="24849" y="1109"/>
                  </a:lnTo>
                  <a:lnTo>
                    <a:pt x="24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7020079" y="3310044"/>
              <a:ext cx="501205" cy="1412122"/>
            </a:xfrm>
            <a:custGeom>
              <a:rect b="b" l="l" r="r" t="t"/>
              <a:pathLst>
                <a:path extrusionOk="0" h="70952" w="25183">
                  <a:moveTo>
                    <a:pt x="20990" y="0"/>
                  </a:moveTo>
                  <a:cubicBezTo>
                    <a:pt x="20058" y="0"/>
                    <a:pt x="19033" y="281"/>
                    <a:pt x="17972" y="843"/>
                  </a:cubicBezTo>
                  <a:lnTo>
                    <a:pt x="6657" y="7499"/>
                  </a:lnTo>
                  <a:cubicBezTo>
                    <a:pt x="3551" y="9273"/>
                    <a:pt x="1110" y="13156"/>
                    <a:pt x="666" y="16928"/>
                  </a:cubicBezTo>
                  <a:lnTo>
                    <a:pt x="1" y="69731"/>
                  </a:lnTo>
                  <a:cubicBezTo>
                    <a:pt x="1" y="70397"/>
                    <a:pt x="556" y="70951"/>
                    <a:pt x="1221" y="70951"/>
                  </a:cubicBezTo>
                  <a:cubicBezTo>
                    <a:pt x="1887" y="70951"/>
                    <a:pt x="2441" y="70508"/>
                    <a:pt x="2441" y="69842"/>
                  </a:cubicBezTo>
                  <a:lnTo>
                    <a:pt x="3107" y="17039"/>
                  </a:lnTo>
                  <a:cubicBezTo>
                    <a:pt x="3440" y="14154"/>
                    <a:pt x="5437" y="10937"/>
                    <a:pt x="7877" y="9606"/>
                  </a:cubicBezTo>
                  <a:lnTo>
                    <a:pt x="19192" y="2950"/>
                  </a:lnTo>
                  <a:cubicBezTo>
                    <a:pt x="19816" y="2604"/>
                    <a:pt x="20440" y="2430"/>
                    <a:pt x="20956" y="2430"/>
                  </a:cubicBezTo>
                  <a:cubicBezTo>
                    <a:pt x="21265" y="2430"/>
                    <a:pt x="21535" y="2493"/>
                    <a:pt x="21743" y="2618"/>
                  </a:cubicBezTo>
                  <a:cubicBezTo>
                    <a:pt x="22409" y="2950"/>
                    <a:pt x="22742" y="3838"/>
                    <a:pt x="22742" y="5058"/>
                  </a:cubicBezTo>
                  <a:lnTo>
                    <a:pt x="22742" y="56641"/>
                  </a:lnTo>
                  <a:cubicBezTo>
                    <a:pt x="22742" y="57307"/>
                    <a:pt x="23297" y="57862"/>
                    <a:pt x="23962" y="57862"/>
                  </a:cubicBezTo>
                  <a:cubicBezTo>
                    <a:pt x="24628" y="57862"/>
                    <a:pt x="25182" y="57307"/>
                    <a:pt x="25182" y="56641"/>
                  </a:cubicBezTo>
                  <a:lnTo>
                    <a:pt x="25182" y="5058"/>
                  </a:lnTo>
                  <a:cubicBezTo>
                    <a:pt x="25182" y="2950"/>
                    <a:pt x="24406" y="1286"/>
                    <a:pt x="22964" y="510"/>
                  </a:cubicBezTo>
                  <a:cubicBezTo>
                    <a:pt x="22381" y="170"/>
                    <a:pt x="21714" y="0"/>
                    <a:pt x="2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7039961" y="3933092"/>
              <a:ext cx="481322" cy="285700"/>
            </a:xfrm>
            <a:custGeom>
              <a:rect b="b" l="l" r="r" t="t"/>
              <a:pathLst>
                <a:path extrusionOk="0" h="14355" w="24184">
                  <a:moveTo>
                    <a:pt x="23357" y="0"/>
                  </a:moveTo>
                  <a:cubicBezTo>
                    <a:pt x="23260" y="0"/>
                    <a:pt x="23163" y="14"/>
                    <a:pt x="23074" y="44"/>
                  </a:cubicBezTo>
                  <a:lnTo>
                    <a:pt x="444" y="13134"/>
                  </a:lnTo>
                  <a:cubicBezTo>
                    <a:pt x="111" y="13356"/>
                    <a:pt x="0" y="13799"/>
                    <a:pt x="222" y="14021"/>
                  </a:cubicBezTo>
                  <a:cubicBezTo>
                    <a:pt x="333" y="14243"/>
                    <a:pt x="555" y="14354"/>
                    <a:pt x="777" y="14354"/>
                  </a:cubicBezTo>
                  <a:cubicBezTo>
                    <a:pt x="888" y="14354"/>
                    <a:pt x="999" y="14354"/>
                    <a:pt x="1110" y="14243"/>
                  </a:cubicBezTo>
                  <a:lnTo>
                    <a:pt x="23740" y="1264"/>
                  </a:lnTo>
                  <a:cubicBezTo>
                    <a:pt x="24072" y="1042"/>
                    <a:pt x="24183" y="599"/>
                    <a:pt x="23961" y="266"/>
                  </a:cubicBezTo>
                  <a:cubicBezTo>
                    <a:pt x="23880" y="103"/>
                    <a:pt x="23621" y="0"/>
                    <a:pt x="23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7055406" y="3620443"/>
              <a:ext cx="589512" cy="359897"/>
            </a:xfrm>
            <a:custGeom>
              <a:rect b="b" l="l" r="r" t="t"/>
              <a:pathLst>
                <a:path extrusionOk="0" h="18083" w="29620">
                  <a:moveTo>
                    <a:pt x="334" y="1"/>
                  </a:moveTo>
                  <a:lnTo>
                    <a:pt x="334" y="111"/>
                  </a:lnTo>
                  <a:cubicBezTo>
                    <a:pt x="1" y="666"/>
                    <a:pt x="223" y="1443"/>
                    <a:pt x="777" y="1775"/>
                  </a:cubicBezTo>
                  <a:lnTo>
                    <a:pt x="28954" y="18082"/>
                  </a:lnTo>
                  <a:lnTo>
                    <a:pt x="29620" y="1697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7031125" y="3911876"/>
              <a:ext cx="596140" cy="370943"/>
            </a:xfrm>
            <a:custGeom>
              <a:rect b="b" l="l" r="r" t="t"/>
              <a:pathLst>
                <a:path extrusionOk="0" h="18638" w="29953">
                  <a:moveTo>
                    <a:pt x="1332" y="1"/>
                  </a:moveTo>
                  <a:lnTo>
                    <a:pt x="1" y="1443"/>
                  </a:lnTo>
                  <a:lnTo>
                    <a:pt x="18304" y="18193"/>
                  </a:lnTo>
                  <a:lnTo>
                    <a:pt x="29952" y="18637"/>
                  </a:lnTo>
                  <a:lnTo>
                    <a:pt x="29952" y="16640"/>
                  </a:lnTo>
                  <a:lnTo>
                    <a:pt x="19081" y="16197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7505799" y="3650218"/>
              <a:ext cx="598349" cy="1469362"/>
            </a:xfrm>
            <a:custGeom>
              <a:rect b="b" l="l" r="r" t="t"/>
              <a:pathLst>
                <a:path extrusionOk="0" h="73828" w="30064">
                  <a:moveTo>
                    <a:pt x="25956" y="1"/>
                  </a:moveTo>
                  <a:cubicBezTo>
                    <a:pt x="25001" y="1"/>
                    <a:pt x="23982" y="308"/>
                    <a:pt x="22964" y="945"/>
                  </a:cubicBezTo>
                  <a:lnTo>
                    <a:pt x="11538" y="7490"/>
                  </a:lnTo>
                  <a:cubicBezTo>
                    <a:pt x="8432" y="9265"/>
                    <a:pt x="5991" y="13258"/>
                    <a:pt x="5658" y="16919"/>
                  </a:cubicBezTo>
                  <a:lnTo>
                    <a:pt x="112" y="72496"/>
                  </a:lnTo>
                  <a:cubicBezTo>
                    <a:pt x="1" y="73162"/>
                    <a:pt x="555" y="73716"/>
                    <a:pt x="1221" y="73827"/>
                  </a:cubicBezTo>
                  <a:lnTo>
                    <a:pt x="1332" y="73827"/>
                  </a:lnTo>
                  <a:cubicBezTo>
                    <a:pt x="1887" y="73827"/>
                    <a:pt x="2441" y="73273"/>
                    <a:pt x="2552" y="72718"/>
                  </a:cubicBezTo>
                  <a:lnTo>
                    <a:pt x="7988" y="17141"/>
                  </a:lnTo>
                  <a:cubicBezTo>
                    <a:pt x="8321" y="14257"/>
                    <a:pt x="10428" y="10929"/>
                    <a:pt x="12758" y="9598"/>
                  </a:cubicBezTo>
                  <a:lnTo>
                    <a:pt x="24073" y="3053"/>
                  </a:lnTo>
                  <a:cubicBezTo>
                    <a:pt x="24784" y="2626"/>
                    <a:pt x="25404" y="2427"/>
                    <a:pt x="25933" y="2427"/>
                  </a:cubicBezTo>
                  <a:cubicBezTo>
                    <a:pt x="26229" y="2427"/>
                    <a:pt x="26496" y="2490"/>
                    <a:pt x="26735" y="2609"/>
                  </a:cubicBezTo>
                  <a:cubicBezTo>
                    <a:pt x="27290" y="3053"/>
                    <a:pt x="27623" y="3829"/>
                    <a:pt x="27623" y="5050"/>
                  </a:cubicBezTo>
                  <a:lnTo>
                    <a:pt x="27623" y="56633"/>
                  </a:lnTo>
                  <a:cubicBezTo>
                    <a:pt x="27623" y="57298"/>
                    <a:pt x="28177" y="57853"/>
                    <a:pt x="28843" y="57853"/>
                  </a:cubicBezTo>
                  <a:cubicBezTo>
                    <a:pt x="29509" y="57853"/>
                    <a:pt x="30063" y="57298"/>
                    <a:pt x="30063" y="56633"/>
                  </a:cubicBezTo>
                  <a:lnTo>
                    <a:pt x="30063" y="5050"/>
                  </a:lnTo>
                  <a:cubicBezTo>
                    <a:pt x="30063" y="2942"/>
                    <a:pt x="29287" y="1389"/>
                    <a:pt x="27956" y="501"/>
                  </a:cubicBezTo>
                  <a:cubicBezTo>
                    <a:pt x="27341" y="170"/>
                    <a:pt x="26666" y="1"/>
                    <a:pt x="25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7757466" y="3616025"/>
              <a:ext cx="236282" cy="230232"/>
            </a:xfrm>
            <a:custGeom>
              <a:rect b="b" l="l" r="r" t="t"/>
              <a:pathLst>
                <a:path extrusionOk="0" h="11568" w="11872">
                  <a:moveTo>
                    <a:pt x="9098" y="1"/>
                  </a:moveTo>
                  <a:cubicBezTo>
                    <a:pt x="9098" y="1"/>
                    <a:pt x="8322" y="112"/>
                    <a:pt x="7434" y="666"/>
                  </a:cubicBezTo>
                  <a:cubicBezTo>
                    <a:pt x="6769" y="999"/>
                    <a:pt x="4883" y="1776"/>
                    <a:pt x="3885" y="2774"/>
                  </a:cubicBezTo>
                  <a:cubicBezTo>
                    <a:pt x="2553" y="3994"/>
                    <a:pt x="2221" y="6324"/>
                    <a:pt x="1000" y="6546"/>
                  </a:cubicBezTo>
                  <a:cubicBezTo>
                    <a:pt x="0" y="6846"/>
                    <a:pt x="1074" y="7687"/>
                    <a:pt x="1864" y="7687"/>
                  </a:cubicBezTo>
                  <a:cubicBezTo>
                    <a:pt x="1950" y="7687"/>
                    <a:pt x="2033" y="7677"/>
                    <a:pt x="2110" y="7655"/>
                  </a:cubicBezTo>
                  <a:cubicBezTo>
                    <a:pt x="2832" y="7449"/>
                    <a:pt x="4419" y="5513"/>
                    <a:pt x="5083" y="5513"/>
                  </a:cubicBezTo>
                  <a:cubicBezTo>
                    <a:pt x="5133" y="5513"/>
                    <a:pt x="5177" y="5524"/>
                    <a:pt x="5216" y="5547"/>
                  </a:cubicBezTo>
                  <a:lnTo>
                    <a:pt x="5438" y="5547"/>
                  </a:lnTo>
                  <a:cubicBezTo>
                    <a:pt x="5327" y="6102"/>
                    <a:pt x="5438" y="6435"/>
                    <a:pt x="5438" y="6435"/>
                  </a:cubicBezTo>
                  <a:cubicBezTo>
                    <a:pt x="5438" y="6435"/>
                    <a:pt x="4772" y="6878"/>
                    <a:pt x="4883" y="7655"/>
                  </a:cubicBezTo>
                  <a:cubicBezTo>
                    <a:pt x="5105" y="8542"/>
                    <a:pt x="2553" y="9985"/>
                    <a:pt x="2553" y="9985"/>
                  </a:cubicBezTo>
                  <a:cubicBezTo>
                    <a:pt x="2553" y="9985"/>
                    <a:pt x="4439" y="11316"/>
                    <a:pt x="5216" y="11538"/>
                  </a:cubicBezTo>
                  <a:cubicBezTo>
                    <a:pt x="5277" y="11558"/>
                    <a:pt x="5342" y="11567"/>
                    <a:pt x="5409" y="11567"/>
                  </a:cubicBezTo>
                  <a:cubicBezTo>
                    <a:pt x="5708" y="11567"/>
                    <a:pt x="6053" y="11386"/>
                    <a:pt x="6325" y="11205"/>
                  </a:cubicBezTo>
                  <a:cubicBezTo>
                    <a:pt x="6436" y="11205"/>
                    <a:pt x="6658" y="11205"/>
                    <a:pt x="6769" y="11316"/>
                  </a:cubicBezTo>
                  <a:cubicBezTo>
                    <a:pt x="6829" y="11328"/>
                    <a:pt x="6889" y="11333"/>
                    <a:pt x="6949" y="11333"/>
                  </a:cubicBezTo>
                  <a:cubicBezTo>
                    <a:pt x="7441" y="11333"/>
                    <a:pt x="7914" y="10959"/>
                    <a:pt x="8211" y="10761"/>
                  </a:cubicBezTo>
                  <a:cubicBezTo>
                    <a:pt x="8877" y="10650"/>
                    <a:pt x="9653" y="9985"/>
                    <a:pt x="9653" y="9985"/>
                  </a:cubicBezTo>
                  <a:lnTo>
                    <a:pt x="10762" y="8321"/>
                  </a:lnTo>
                  <a:lnTo>
                    <a:pt x="11095" y="5214"/>
                  </a:lnTo>
                  <a:cubicBezTo>
                    <a:pt x="11539" y="3218"/>
                    <a:pt x="11872" y="999"/>
                    <a:pt x="11650" y="999"/>
                  </a:cubicBezTo>
                  <a:cubicBezTo>
                    <a:pt x="11317" y="777"/>
                    <a:pt x="9098" y="1"/>
                    <a:pt x="9098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7889957" y="2554505"/>
              <a:ext cx="348871" cy="1196220"/>
            </a:xfrm>
            <a:custGeom>
              <a:rect b="b" l="l" r="r" t="t"/>
              <a:pathLst>
                <a:path extrusionOk="0" h="60104" w="17529">
                  <a:moveTo>
                    <a:pt x="10081" y="1"/>
                  </a:moveTo>
                  <a:cubicBezTo>
                    <a:pt x="7408" y="1"/>
                    <a:pt x="6301" y="2174"/>
                    <a:pt x="4216" y="7633"/>
                  </a:cubicBezTo>
                  <a:cubicBezTo>
                    <a:pt x="1887" y="13734"/>
                    <a:pt x="5769" y="31705"/>
                    <a:pt x="4327" y="37030"/>
                  </a:cubicBezTo>
                  <a:cubicBezTo>
                    <a:pt x="2885" y="42244"/>
                    <a:pt x="1" y="54002"/>
                    <a:pt x="1" y="54002"/>
                  </a:cubicBezTo>
                  <a:cubicBezTo>
                    <a:pt x="1" y="54002"/>
                    <a:pt x="135" y="53885"/>
                    <a:pt x="443" y="53885"/>
                  </a:cubicBezTo>
                  <a:cubicBezTo>
                    <a:pt x="926" y="53885"/>
                    <a:pt x="1837" y="54175"/>
                    <a:pt x="3329" y="55666"/>
                  </a:cubicBezTo>
                  <a:cubicBezTo>
                    <a:pt x="4771" y="57108"/>
                    <a:pt x="4549" y="60104"/>
                    <a:pt x="4549" y="60104"/>
                  </a:cubicBezTo>
                  <a:cubicBezTo>
                    <a:pt x="4549" y="60104"/>
                    <a:pt x="9541" y="48456"/>
                    <a:pt x="11871" y="42244"/>
                  </a:cubicBezTo>
                  <a:cubicBezTo>
                    <a:pt x="14311" y="36031"/>
                    <a:pt x="17528" y="6413"/>
                    <a:pt x="15531" y="3528"/>
                  </a:cubicBezTo>
                  <a:cubicBezTo>
                    <a:pt x="13535" y="533"/>
                    <a:pt x="11094" y="89"/>
                    <a:pt x="11094" y="89"/>
                  </a:cubicBezTo>
                  <a:cubicBezTo>
                    <a:pt x="10732" y="31"/>
                    <a:pt x="10396" y="1"/>
                    <a:pt x="10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7187877" y="3295893"/>
              <a:ext cx="227426" cy="201712"/>
            </a:xfrm>
            <a:custGeom>
              <a:rect b="b" l="l" r="r" t="t"/>
              <a:pathLst>
                <a:path extrusionOk="0" h="10135" w="11427">
                  <a:moveTo>
                    <a:pt x="7100" y="1"/>
                  </a:moveTo>
                  <a:cubicBezTo>
                    <a:pt x="7100" y="1"/>
                    <a:pt x="2552" y="1776"/>
                    <a:pt x="1665" y="2663"/>
                  </a:cubicBezTo>
                  <a:cubicBezTo>
                    <a:pt x="777" y="3439"/>
                    <a:pt x="1" y="7100"/>
                    <a:pt x="1" y="7100"/>
                  </a:cubicBezTo>
                  <a:lnTo>
                    <a:pt x="4105" y="4771"/>
                  </a:lnTo>
                  <a:cubicBezTo>
                    <a:pt x="4105" y="4771"/>
                    <a:pt x="4365" y="4700"/>
                    <a:pt x="4765" y="4700"/>
                  </a:cubicBezTo>
                  <a:cubicBezTo>
                    <a:pt x="5232" y="4700"/>
                    <a:pt x="5889" y="4796"/>
                    <a:pt x="6546" y="5214"/>
                  </a:cubicBezTo>
                  <a:cubicBezTo>
                    <a:pt x="7877" y="5880"/>
                    <a:pt x="5991" y="6435"/>
                    <a:pt x="5991" y="6435"/>
                  </a:cubicBezTo>
                  <a:lnTo>
                    <a:pt x="2330" y="8653"/>
                  </a:lnTo>
                  <a:cubicBezTo>
                    <a:pt x="2330" y="8653"/>
                    <a:pt x="1776" y="8875"/>
                    <a:pt x="1776" y="9874"/>
                  </a:cubicBezTo>
                  <a:cubicBezTo>
                    <a:pt x="1776" y="10060"/>
                    <a:pt x="1844" y="10134"/>
                    <a:pt x="1966" y="10134"/>
                  </a:cubicBezTo>
                  <a:cubicBezTo>
                    <a:pt x="2420" y="10134"/>
                    <a:pt x="3609" y="9097"/>
                    <a:pt x="4660" y="9097"/>
                  </a:cubicBezTo>
                  <a:cubicBezTo>
                    <a:pt x="6102" y="9097"/>
                    <a:pt x="10761" y="8320"/>
                    <a:pt x="10761" y="5991"/>
                  </a:cubicBezTo>
                  <a:cubicBezTo>
                    <a:pt x="10761" y="3661"/>
                    <a:pt x="11427" y="1"/>
                    <a:pt x="710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7320348" y="2969134"/>
              <a:ext cx="293661" cy="412877"/>
            </a:xfrm>
            <a:custGeom>
              <a:rect b="b" l="l" r="r" t="t"/>
              <a:pathLst>
                <a:path extrusionOk="0" h="20745" w="14755">
                  <a:moveTo>
                    <a:pt x="7100" y="1"/>
                  </a:moveTo>
                  <a:cubicBezTo>
                    <a:pt x="6989" y="444"/>
                    <a:pt x="6878" y="888"/>
                    <a:pt x="6767" y="1221"/>
                  </a:cubicBezTo>
                  <a:cubicBezTo>
                    <a:pt x="5325" y="6435"/>
                    <a:pt x="1" y="16530"/>
                    <a:pt x="1" y="16530"/>
                  </a:cubicBezTo>
                  <a:cubicBezTo>
                    <a:pt x="1" y="16530"/>
                    <a:pt x="338" y="16512"/>
                    <a:pt x="771" y="16512"/>
                  </a:cubicBezTo>
                  <a:cubicBezTo>
                    <a:pt x="1420" y="16512"/>
                    <a:pt x="2286" y="16552"/>
                    <a:pt x="2552" y="16751"/>
                  </a:cubicBezTo>
                  <a:cubicBezTo>
                    <a:pt x="4549" y="18859"/>
                    <a:pt x="4105" y="20634"/>
                    <a:pt x="3994" y="20745"/>
                  </a:cubicBezTo>
                  <a:cubicBezTo>
                    <a:pt x="4327" y="20412"/>
                    <a:pt x="11981" y="12647"/>
                    <a:pt x="14311" y="6546"/>
                  </a:cubicBezTo>
                  <a:cubicBezTo>
                    <a:pt x="14533" y="6102"/>
                    <a:pt x="14644" y="5658"/>
                    <a:pt x="14754" y="5104"/>
                  </a:cubicBezTo>
                  <a:cubicBezTo>
                    <a:pt x="11870" y="3883"/>
                    <a:pt x="9319" y="2108"/>
                    <a:pt x="7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6761028" y="2555441"/>
              <a:ext cx="398169" cy="890935"/>
            </a:xfrm>
            <a:custGeom>
              <a:rect b="b" l="l" r="r" t="t"/>
              <a:pathLst>
                <a:path extrusionOk="0" h="44765" w="20006">
                  <a:moveTo>
                    <a:pt x="2913" y="1"/>
                  </a:moveTo>
                  <a:cubicBezTo>
                    <a:pt x="1" y="1"/>
                    <a:pt x="149" y="2816"/>
                    <a:pt x="149" y="2816"/>
                  </a:cubicBezTo>
                  <a:cubicBezTo>
                    <a:pt x="149" y="2816"/>
                    <a:pt x="38" y="12578"/>
                    <a:pt x="1258" y="16017"/>
                  </a:cubicBezTo>
                  <a:cubicBezTo>
                    <a:pt x="2460" y="19405"/>
                    <a:pt x="14649" y="44765"/>
                    <a:pt x="14793" y="44765"/>
                  </a:cubicBezTo>
                  <a:cubicBezTo>
                    <a:pt x="14796" y="44765"/>
                    <a:pt x="14795" y="44759"/>
                    <a:pt x="14792" y="44748"/>
                  </a:cubicBezTo>
                  <a:cubicBezTo>
                    <a:pt x="14681" y="43971"/>
                    <a:pt x="20006" y="40643"/>
                    <a:pt x="19451" y="40422"/>
                  </a:cubicBezTo>
                  <a:cubicBezTo>
                    <a:pt x="18785" y="40200"/>
                    <a:pt x="12573" y="25335"/>
                    <a:pt x="12906" y="24780"/>
                  </a:cubicBezTo>
                  <a:cubicBezTo>
                    <a:pt x="13239" y="24337"/>
                    <a:pt x="10798" y="2483"/>
                    <a:pt x="5363" y="486"/>
                  </a:cubicBezTo>
                  <a:cubicBezTo>
                    <a:pt x="4369" y="141"/>
                    <a:pt x="3564" y="1"/>
                    <a:pt x="2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006844" y="3368756"/>
              <a:ext cx="189890" cy="292209"/>
            </a:xfrm>
            <a:custGeom>
              <a:rect b="b" l="l" r="r" t="t"/>
              <a:pathLst>
                <a:path extrusionOk="0" h="14682" w="9541">
                  <a:moveTo>
                    <a:pt x="7322" y="0"/>
                  </a:moveTo>
                  <a:lnTo>
                    <a:pt x="3550" y="2108"/>
                  </a:lnTo>
                  <a:cubicBezTo>
                    <a:pt x="3550" y="2108"/>
                    <a:pt x="0" y="6434"/>
                    <a:pt x="0" y="7987"/>
                  </a:cubicBezTo>
                  <a:lnTo>
                    <a:pt x="0" y="14200"/>
                  </a:lnTo>
                  <a:cubicBezTo>
                    <a:pt x="0" y="14200"/>
                    <a:pt x="439" y="14682"/>
                    <a:pt x="819" y="14682"/>
                  </a:cubicBezTo>
                  <a:cubicBezTo>
                    <a:pt x="1044" y="14682"/>
                    <a:pt x="1249" y="14513"/>
                    <a:pt x="1331" y="13978"/>
                  </a:cubicBezTo>
                  <a:cubicBezTo>
                    <a:pt x="1664" y="12425"/>
                    <a:pt x="1997" y="9097"/>
                    <a:pt x="3550" y="8209"/>
                  </a:cubicBezTo>
                  <a:cubicBezTo>
                    <a:pt x="5100" y="7324"/>
                    <a:pt x="6097" y="5334"/>
                    <a:pt x="6101" y="5325"/>
                  </a:cubicBezTo>
                  <a:lnTo>
                    <a:pt x="6101" y="5325"/>
                  </a:lnTo>
                  <a:lnTo>
                    <a:pt x="4216" y="9097"/>
                  </a:lnTo>
                  <a:cubicBezTo>
                    <a:pt x="4216" y="9097"/>
                    <a:pt x="4480" y="9361"/>
                    <a:pt x="4920" y="9361"/>
                  </a:cubicBezTo>
                  <a:cubicBezTo>
                    <a:pt x="5235" y="9361"/>
                    <a:pt x="5639" y="9226"/>
                    <a:pt x="6102" y="8764"/>
                  </a:cubicBezTo>
                  <a:cubicBezTo>
                    <a:pt x="7322" y="7544"/>
                    <a:pt x="9540" y="2774"/>
                    <a:pt x="8986" y="2219"/>
                  </a:cubicBezTo>
                  <a:cubicBezTo>
                    <a:pt x="8431" y="1664"/>
                    <a:pt x="7322" y="0"/>
                    <a:pt x="732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35"/>
          <p:cNvSpPr txBox="1"/>
          <p:nvPr>
            <p:ph idx="4294967295" type="title"/>
          </p:nvPr>
        </p:nvSpPr>
        <p:spPr>
          <a:xfrm>
            <a:off x="718525" y="1344975"/>
            <a:ext cx="4998900" cy="22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Problem Definition</a:t>
            </a:r>
            <a:endParaRPr sz="7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"/>
          <p:cNvSpPr txBox="1"/>
          <p:nvPr/>
        </p:nvSpPr>
        <p:spPr>
          <a:xfrm>
            <a:off x="1291275" y="4036700"/>
            <a:ext cx="657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Sometimes patients find it difficult to go to doctors</a:t>
            </a:r>
            <a:endParaRPr b="1" sz="2500">
              <a:solidFill>
                <a:schemeClr val="lt1"/>
              </a:solidFill>
            </a:endParaRPr>
          </a:p>
        </p:txBody>
      </p:sp>
      <p:grpSp>
        <p:nvGrpSpPr>
          <p:cNvPr id="524" name="Google Shape;524;p36"/>
          <p:cNvGrpSpPr/>
          <p:nvPr/>
        </p:nvGrpSpPr>
        <p:grpSpPr>
          <a:xfrm>
            <a:off x="696678" y="1873276"/>
            <a:ext cx="1533335" cy="2883051"/>
            <a:chOff x="499303" y="-820099"/>
            <a:chExt cx="1533335" cy="2883051"/>
          </a:xfrm>
        </p:grpSpPr>
        <p:sp>
          <p:nvSpPr>
            <p:cNvPr id="525" name="Google Shape;525;p36"/>
            <p:cNvSpPr/>
            <p:nvPr/>
          </p:nvSpPr>
          <p:spPr>
            <a:xfrm>
              <a:off x="1777038" y="-25478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159988" y="-820099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36"/>
          <p:cNvGrpSpPr/>
          <p:nvPr/>
        </p:nvGrpSpPr>
        <p:grpSpPr>
          <a:xfrm flipH="1">
            <a:off x="7475490" y="4136959"/>
            <a:ext cx="1514450" cy="884299"/>
            <a:chOff x="1824440" y="1514514"/>
            <a:chExt cx="1514450" cy="884299"/>
          </a:xfrm>
        </p:grpSpPr>
        <p:sp>
          <p:nvSpPr>
            <p:cNvPr id="529" name="Google Shape;529;p36"/>
            <p:cNvSpPr/>
            <p:nvPr/>
          </p:nvSpPr>
          <p:spPr>
            <a:xfrm flipH="1">
              <a:off x="3083290" y="21432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 flipH="1">
              <a:off x="26212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 flipH="1">
              <a:off x="1824440" y="17547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212" y="563975"/>
            <a:ext cx="3472725" cy="34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37"/>
          <p:cNvGrpSpPr/>
          <p:nvPr/>
        </p:nvGrpSpPr>
        <p:grpSpPr>
          <a:xfrm>
            <a:off x="696678" y="1837501"/>
            <a:ext cx="1533335" cy="2918826"/>
            <a:chOff x="499303" y="-855874"/>
            <a:chExt cx="1533335" cy="2918826"/>
          </a:xfrm>
        </p:grpSpPr>
        <p:sp>
          <p:nvSpPr>
            <p:cNvPr id="538" name="Google Shape;538;p37"/>
            <p:cNvSpPr/>
            <p:nvPr/>
          </p:nvSpPr>
          <p:spPr>
            <a:xfrm>
              <a:off x="1777038" y="-290562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1159988" y="-855874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7"/>
          <p:cNvGrpSpPr/>
          <p:nvPr/>
        </p:nvGrpSpPr>
        <p:grpSpPr>
          <a:xfrm flipH="1">
            <a:off x="7475490" y="4136959"/>
            <a:ext cx="1514450" cy="884299"/>
            <a:chOff x="1824440" y="1514514"/>
            <a:chExt cx="1514450" cy="884299"/>
          </a:xfrm>
        </p:grpSpPr>
        <p:sp>
          <p:nvSpPr>
            <p:cNvPr id="542" name="Google Shape;542;p37"/>
            <p:cNvSpPr/>
            <p:nvPr/>
          </p:nvSpPr>
          <p:spPr>
            <a:xfrm flipH="1">
              <a:off x="3083290" y="21432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 flipH="1">
              <a:off x="26212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 flipH="1">
              <a:off x="1824440" y="17547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37"/>
          <p:cNvSpPr txBox="1"/>
          <p:nvPr/>
        </p:nvSpPr>
        <p:spPr>
          <a:xfrm>
            <a:off x="1291300" y="4034525"/>
            <a:ext cx="680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Patients don’t know doctors around them.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546" name="Google Shape;5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399" y="544575"/>
            <a:ext cx="3393200" cy="33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8"/>
          <p:cNvGrpSpPr/>
          <p:nvPr/>
        </p:nvGrpSpPr>
        <p:grpSpPr>
          <a:xfrm flipH="1">
            <a:off x="7475490" y="4136959"/>
            <a:ext cx="1514450" cy="884299"/>
            <a:chOff x="1824440" y="1514514"/>
            <a:chExt cx="1514450" cy="884299"/>
          </a:xfrm>
        </p:grpSpPr>
        <p:sp>
          <p:nvSpPr>
            <p:cNvPr id="552" name="Google Shape;552;p38"/>
            <p:cNvSpPr/>
            <p:nvPr/>
          </p:nvSpPr>
          <p:spPr>
            <a:xfrm flipH="1">
              <a:off x="3083290" y="21432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 flipH="1">
              <a:off x="26212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 flipH="1">
              <a:off x="1824440" y="17547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8"/>
          <p:cNvGrpSpPr/>
          <p:nvPr/>
        </p:nvGrpSpPr>
        <p:grpSpPr>
          <a:xfrm>
            <a:off x="696678" y="1069188"/>
            <a:ext cx="1533335" cy="3687139"/>
            <a:chOff x="499303" y="-1624187"/>
            <a:chExt cx="1533335" cy="3687139"/>
          </a:xfrm>
        </p:grpSpPr>
        <p:sp>
          <p:nvSpPr>
            <p:cNvPr id="556" name="Google Shape;556;p38"/>
            <p:cNvSpPr/>
            <p:nvPr/>
          </p:nvSpPr>
          <p:spPr>
            <a:xfrm>
              <a:off x="1777038" y="-162418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1159988" y="-376499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38"/>
          <p:cNvSpPr txBox="1"/>
          <p:nvPr/>
        </p:nvSpPr>
        <p:spPr>
          <a:xfrm>
            <a:off x="1291275" y="4136950"/>
            <a:ext cx="680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patient’s history is not always available.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560" name="Google Shape;5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675" y="542300"/>
            <a:ext cx="3594650" cy="35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9"/>
          <p:cNvGrpSpPr/>
          <p:nvPr/>
        </p:nvGrpSpPr>
        <p:grpSpPr>
          <a:xfrm>
            <a:off x="696678" y="2281188"/>
            <a:ext cx="1533335" cy="2475139"/>
            <a:chOff x="499303" y="-412187"/>
            <a:chExt cx="1533335" cy="2475139"/>
          </a:xfrm>
        </p:grpSpPr>
        <p:sp>
          <p:nvSpPr>
            <p:cNvPr id="566" name="Google Shape;566;p39"/>
            <p:cNvSpPr/>
            <p:nvPr/>
          </p:nvSpPr>
          <p:spPr>
            <a:xfrm>
              <a:off x="1777038" y="-412187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159988" y="145826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 flipH="1">
            <a:off x="7475490" y="4136959"/>
            <a:ext cx="1514450" cy="884299"/>
            <a:chOff x="1824440" y="1514514"/>
            <a:chExt cx="1514450" cy="884299"/>
          </a:xfrm>
        </p:grpSpPr>
        <p:sp>
          <p:nvSpPr>
            <p:cNvPr id="570" name="Google Shape;570;p39"/>
            <p:cNvSpPr/>
            <p:nvPr/>
          </p:nvSpPr>
          <p:spPr>
            <a:xfrm flipH="1">
              <a:off x="3083290" y="2143213"/>
              <a:ext cx="255600" cy="255600"/>
            </a:xfrm>
            <a:prstGeom prst="mathPl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 flipH="1">
              <a:off x="2621288" y="1514514"/>
              <a:ext cx="157200" cy="1572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 flipH="1">
              <a:off x="1824440" y="1754775"/>
              <a:ext cx="333600" cy="333600"/>
            </a:xfrm>
            <a:prstGeom prst="mathPlus">
              <a:avLst>
                <a:gd fmla="val 23520" name="adj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3" name="Google Shape;5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475" y="379525"/>
            <a:ext cx="3551050" cy="35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9"/>
          <p:cNvSpPr txBox="1"/>
          <p:nvPr/>
        </p:nvSpPr>
        <p:spPr>
          <a:xfrm>
            <a:off x="1291275" y="4136950"/>
            <a:ext cx="680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Patients ignore and forget their medications.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spital Resident Practice Medical Center by Slidesgo">
  <a:themeElements>
    <a:clrScheme name="Simple Light">
      <a:dk1>
        <a:srgbClr val="141414"/>
      </a:dk1>
      <a:lt1>
        <a:srgbClr val="194163"/>
      </a:lt1>
      <a:dk2>
        <a:srgbClr val="7C7C7C"/>
      </a:dk2>
      <a:lt2>
        <a:srgbClr val="D8D8D8"/>
      </a:lt2>
      <a:accent1>
        <a:srgbClr val="FDFDFD"/>
      </a:accent1>
      <a:accent2>
        <a:srgbClr val="93C6B6"/>
      </a:accent2>
      <a:accent3>
        <a:srgbClr val="F97575"/>
      </a:accent3>
      <a:accent4>
        <a:srgbClr val="95B2E8"/>
      </a:accent4>
      <a:accent5>
        <a:srgbClr val="EF966F"/>
      </a:accent5>
      <a:accent6>
        <a:srgbClr val="E7F5F7"/>
      </a:accent6>
      <a:hlink>
        <a:srgbClr val="1941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